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  <p:sldMasterId id="2147483678" r:id="rId3"/>
    <p:sldMasterId id="2147483682" r:id="rId4"/>
    <p:sldMasterId id="2147483694" r:id="rId5"/>
    <p:sldMasterId id="2147483696" r:id="rId6"/>
  </p:sldMasterIdLst>
  <p:notesMasterIdLst>
    <p:notesMasterId r:id="rId23"/>
  </p:notesMasterIdLst>
  <p:sldIdLst>
    <p:sldId id="4101" r:id="rId7"/>
    <p:sldId id="4167" r:id="rId8"/>
    <p:sldId id="258" r:id="rId9"/>
    <p:sldId id="4173" r:id="rId10"/>
    <p:sldId id="297" r:id="rId11"/>
    <p:sldId id="4127" r:id="rId12"/>
    <p:sldId id="4134" r:id="rId13"/>
    <p:sldId id="4154" r:id="rId14"/>
    <p:sldId id="4177" r:id="rId15"/>
    <p:sldId id="4180" r:id="rId16"/>
    <p:sldId id="4181" r:id="rId17"/>
    <p:sldId id="4166" r:id="rId18"/>
    <p:sldId id="4176" r:id="rId19"/>
    <p:sldId id="4164" r:id="rId20"/>
    <p:sldId id="4178" r:id="rId21"/>
    <p:sldId id="41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79F"/>
    <a:srgbClr val="F2905A"/>
    <a:srgbClr val="F08143"/>
    <a:srgbClr val="7D7A2E"/>
    <a:srgbClr val="FBBE03"/>
    <a:srgbClr val="33A951"/>
    <a:srgbClr val="3480ED"/>
    <a:srgbClr val="E2E2E2"/>
    <a:srgbClr val="F7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53" y="-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FD2CE-97B8-C649-AD82-F6A2468C22AA}" type="datetimeFigureOut">
              <a:rPr lang="en-GR" smtClean="0"/>
              <a:t>06/30/2022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A3999-0917-B944-BCDD-868324E9B43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6690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3999-0917-B944-BCDD-868324E9B43E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4014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(Having described what is needed for a Booking engine in General, we describe the NEED to MAKE THE NEW DEVELOPMENT). </a:t>
            </a:r>
          </a:p>
          <a:p>
            <a:endParaRPr lang="en-US"/>
          </a:p>
          <a:p>
            <a:r>
              <a:rPr lang="en-US"/>
              <a:t>So there are various reasons why the previous implementation needs to change.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3999-0917-B944-BCDD-868324E9B43E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1079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3999-0917-B944-BCDD-868324E9B43E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3414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47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3433E8-F342-4CE1-9947-1B579CE413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1177" y="1588477"/>
            <a:ext cx="4889796" cy="4888523"/>
          </a:xfrm>
          <a:custGeom>
            <a:avLst/>
            <a:gdLst>
              <a:gd name="connsiteX0" fmla="*/ 1629540 w 9777046"/>
              <a:gd name="connsiteY0" fmla="*/ 0 h 9777046"/>
              <a:gd name="connsiteX1" fmla="*/ 8147506 w 9777046"/>
              <a:gd name="connsiteY1" fmla="*/ 0 h 9777046"/>
              <a:gd name="connsiteX2" fmla="*/ 9777046 w 9777046"/>
              <a:gd name="connsiteY2" fmla="*/ 1629540 h 9777046"/>
              <a:gd name="connsiteX3" fmla="*/ 9777046 w 9777046"/>
              <a:gd name="connsiteY3" fmla="*/ 8147506 h 9777046"/>
              <a:gd name="connsiteX4" fmla="*/ 8147506 w 9777046"/>
              <a:gd name="connsiteY4" fmla="*/ 9777046 h 9777046"/>
              <a:gd name="connsiteX5" fmla="*/ 1629540 w 9777046"/>
              <a:gd name="connsiteY5" fmla="*/ 9777046 h 9777046"/>
              <a:gd name="connsiteX6" fmla="*/ 0 w 9777046"/>
              <a:gd name="connsiteY6" fmla="*/ 8147506 h 9777046"/>
              <a:gd name="connsiteX7" fmla="*/ 0 w 9777046"/>
              <a:gd name="connsiteY7" fmla="*/ 1629540 h 9777046"/>
              <a:gd name="connsiteX8" fmla="*/ 1629540 w 9777046"/>
              <a:gd name="connsiteY8" fmla="*/ 0 h 97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7046" h="9777046">
                <a:moveTo>
                  <a:pt x="1629540" y="0"/>
                </a:moveTo>
                <a:lnTo>
                  <a:pt x="8147506" y="0"/>
                </a:lnTo>
                <a:cubicBezTo>
                  <a:pt x="9047476" y="0"/>
                  <a:pt x="9777046" y="729570"/>
                  <a:pt x="9777046" y="1629540"/>
                </a:cubicBezTo>
                <a:lnTo>
                  <a:pt x="9777046" y="8147506"/>
                </a:lnTo>
                <a:cubicBezTo>
                  <a:pt x="9777046" y="9047476"/>
                  <a:pt x="9047476" y="9777046"/>
                  <a:pt x="8147506" y="9777046"/>
                </a:cubicBezTo>
                <a:lnTo>
                  <a:pt x="1629540" y="9777046"/>
                </a:lnTo>
                <a:cubicBezTo>
                  <a:pt x="729570" y="9777046"/>
                  <a:pt x="0" y="9047476"/>
                  <a:pt x="0" y="8147506"/>
                </a:cubicBezTo>
                <a:lnTo>
                  <a:pt x="0" y="1629540"/>
                </a:lnTo>
                <a:cubicBezTo>
                  <a:pt x="0" y="729570"/>
                  <a:pt x="729570" y="0"/>
                  <a:pt x="16295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5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DE4B67-50D6-4F2F-9F85-758574D3E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897" y="980343"/>
            <a:ext cx="5927680" cy="4897316"/>
          </a:xfrm>
          <a:custGeom>
            <a:avLst/>
            <a:gdLst>
              <a:gd name="connsiteX0" fmla="*/ 111355 w 11852272"/>
              <a:gd name="connsiteY0" fmla="*/ 9061937 h 9794631"/>
              <a:gd name="connsiteX1" fmla="*/ 6741023 w 11852272"/>
              <a:gd name="connsiteY1" fmla="*/ 9061937 h 9794631"/>
              <a:gd name="connsiteX2" fmla="*/ 6852378 w 11852272"/>
              <a:gd name="connsiteY2" fmla="*/ 9173292 h 9794631"/>
              <a:gd name="connsiteX3" fmla="*/ 6852378 w 11852272"/>
              <a:gd name="connsiteY3" fmla="*/ 9683275 h 9794631"/>
              <a:gd name="connsiteX4" fmla="*/ 6741023 w 11852272"/>
              <a:gd name="connsiteY4" fmla="*/ 9794630 h 9794631"/>
              <a:gd name="connsiteX5" fmla="*/ 111355 w 11852272"/>
              <a:gd name="connsiteY5" fmla="*/ 9794630 h 9794631"/>
              <a:gd name="connsiteX6" fmla="*/ 0 w 11852272"/>
              <a:gd name="connsiteY6" fmla="*/ 9683275 h 9794631"/>
              <a:gd name="connsiteX7" fmla="*/ 0 w 11852272"/>
              <a:gd name="connsiteY7" fmla="*/ 9173292 h 9794631"/>
              <a:gd name="connsiteX8" fmla="*/ 111355 w 11852272"/>
              <a:gd name="connsiteY8" fmla="*/ 9061937 h 9794631"/>
              <a:gd name="connsiteX9" fmla="*/ 7248796 w 11852272"/>
              <a:gd name="connsiteY9" fmla="*/ 4999893 h 9794631"/>
              <a:gd name="connsiteX10" fmla="*/ 11661010 w 11852272"/>
              <a:gd name="connsiteY10" fmla="*/ 4999893 h 9794631"/>
              <a:gd name="connsiteX11" fmla="*/ 11852272 w 11852272"/>
              <a:gd name="connsiteY11" fmla="*/ 5191155 h 9794631"/>
              <a:gd name="connsiteX12" fmla="*/ 11852272 w 11852272"/>
              <a:gd name="connsiteY12" fmla="*/ 9603369 h 9794631"/>
              <a:gd name="connsiteX13" fmla="*/ 11661010 w 11852272"/>
              <a:gd name="connsiteY13" fmla="*/ 9794631 h 9794631"/>
              <a:gd name="connsiteX14" fmla="*/ 7248796 w 11852272"/>
              <a:gd name="connsiteY14" fmla="*/ 9794631 h 9794631"/>
              <a:gd name="connsiteX15" fmla="*/ 7057534 w 11852272"/>
              <a:gd name="connsiteY15" fmla="*/ 9603369 h 9794631"/>
              <a:gd name="connsiteX16" fmla="*/ 7057534 w 11852272"/>
              <a:gd name="connsiteY16" fmla="*/ 5191155 h 9794631"/>
              <a:gd name="connsiteX17" fmla="*/ 7248796 w 11852272"/>
              <a:gd name="connsiteY17" fmla="*/ 4999893 h 9794631"/>
              <a:gd name="connsiteX18" fmla="*/ 135403 w 11852272"/>
              <a:gd name="connsiteY18" fmla="*/ 934915 h 9794631"/>
              <a:gd name="connsiteX19" fmla="*/ 6716975 w 11852272"/>
              <a:gd name="connsiteY19" fmla="*/ 934915 h 9794631"/>
              <a:gd name="connsiteX20" fmla="*/ 6852378 w 11852272"/>
              <a:gd name="connsiteY20" fmla="*/ 1070318 h 9794631"/>
              <a:gd name="connsiteX21" fmla="*/ 6852378 w 11852272"/>
              <a:gd name="connsiteY21" fmla="*/ 8724312 h 9794631"/>
              <a:gd name="connsiteX22" fmla="*/ 6716975 w 11852272"/>
              <a:gd name="connsiteY22" fmla="*/ 8859715 h 9794631"/>
              <a:gd name="connsiteX23" fmla="*/ 135403 w 11852272"/>
              <a:gd name="connsiteY23" fmla="*/ 8859715 h 9794631"/>
              <a:gd name="connsiteX24" fmla="*/ 0 w 11852272"/>
              <a:gd name="connsiteY24" fmla="*/ 8724312 h 9794631"/>
              <a:gd name="connsiteX25" fmla="*/ 0 w 11852272"/>
              <a:gd name="connsiteY25" fmla="*/ 1070318 h 9794631"/>
              <a:gd name="connsiteX26" fmla="*/ 135403 w 11852272"/>
              <a:gd name="connsiteY26" fmla="*/ 934915 h 9794631"/>
              <a:gd name="connsiteX27" fmla="*/ 7248796 w 11852272"/>
              <a:gd name="connsiteY27" fmla="*/ 0 h 9794631"/>
              <a:gd name="connsiteX28" fmla="*/ 11661010 w 11852272"/>
              <a:gd name="connsiteY28" fmla="*/ 0 h 9794631"/>
              <a:gd name="connsiteX29" fmla="*/ 11852272 w 11852272"/>
              <a:gd name="connsiteY29" fmla="*/ 191262 h 9794631"/>
              <a:gd name="connsiteX30" fmla="*/ 11852272 w 11852272"/>
              <a:gd name="connsiteY30" fmla="*/ 4603476 h 9794631"/>
              <a:gd name="connsiteX31" fmla="*/ 11661010 w 11852272"/>
              <a:gd name="connsiteY31" fmla="*/ 4794738 h 9794631"/>
              <a:gd name="connsiteX32" fmla="*/ 7248796 w 11852272"/>
              <a:gd name="connsiteY32" fmla="*/ 4794738 h 9794631"/>
              <a:gd name="connsiteX33" fmla="*/ 7057534 w 11852272"/>
              <a:gd name="connsiteY33" fmla="*/ 4603476 h 9794631"/>
              <a:gd name="connsiteX34" fmla="*/ 7057534 w 11852272"/>
              <a:gd name="connsiteY34" fmla="*/ 191262 h 9794631"/>
              <a:gd name="connsiteX35" fmla="*/ 7248796 w 11852272"/>
              <a:gd name="connsiteY35" fmla="*/ 0 h 9794631"/>
              <a:gd name="connsiteX36" fmla="*/ 111354 w 11852272"/>
              <a:gd name="connsiteY36" fmla="*/ 0 h 9794631"/>
              <a:gd name="connsiteX37" fmla="*/ 6741023 w 11852272"/>
              <a:gd name="connsiteY37" fmla="*/ 0 h 9794631"/>
              <a:gd name="connsiteX38" fmla="*/ 6852378 w 11852272"/>
              <a:gd name="connsiteY38" fmla="*/ 111355 h 9794631"/>
              <a:gd name="connsiteX39" fmla="*/ 6852378 w 11852272"/>
              <a:gd name="connsiteY39" fmla="*/ 621338 h 9794631"/>
              <a:gd name="connsiteX40" fmla="*/ 6741023 w 11852272"/>
              <a:gd name="connsiteY40" fmla="*/ 732693 h 9794631"/>
              <a:gd name="connsiteX41" fmla="*/ 111354 w 11852272"/>
              <a:gd name="connsiteY41" fmla="*/ 732693 h 9794631"/>
              <a:gd name="connsiteX42" fmla="*/ 0 w 11852272"/>
              <a:gd name="connsiteY42" fmla="*/ 621338 h 9794631"/>
              <a:gd name="connsiteX43" fmla="*/ 0 w 11852272"/>
              <a:gd name="connsiteY43" fmla="*/ 111355 h 9794631"/>
              <a:gd name="connsiteX44" fmla="*/ 111354 w 11852272"/>
              <a:gd name="connsiteY44" fmla="*/ 0 h 979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52272" h="9794631">
                <a:moveTo>
                  <a:pt x="111355" y="9061937"/>
                </a:moveTo>
                <a:lnTo>
                  <a:pt x="6741023" y="9061937"/>
                </a:lnTo>
                <a:cubicBezTo>
                  <a:pt x="6802523" y="9061937"/>
                  <a:pt x="6852378" y="9111792"/>
                  <a:pt x="6852378" y="9173292"/>
                </a:cubicBezTo>
                <a:lnTo>
                  <a:pt x="6852378" y="9683275"/>
                </a:lnTo>
                <a:cubicBezTo>
                  <a:pt x="6852378" y="9744775"/>
                  <a:pt x="6802523" y="9794630"/>
                  <a:pt x="6741023" y="9794630"/>
                </a:cubicBezTo>
                <a:lnTo>
                  <a:pt x="111355" y="9794630"/>
                </a:lnTo>
                <a:cubicBezTo>
                  <a:pt x="49855" y="9794630"/>
                  <a:pt x="0" y="9744775"/>
                  <a:pt x="0" y="9683275"/>
                </a:cubicBezTo>
                <a:lnTo>
                  <a:pt x="0" y="9173292"/>
                </a:lnTo>
                <a:cubicBezTo>
                  <a:pt x="0" y="9111792"/>
                  <a:pt x="49855" y="9061937"/>
                  <a:pt x="111355" y="9061937"/>
                </a:cubicBezTo>
                <a:close/>
                <a:moveTo>
                  <a:pt x="7248796" y="4999893"/>
                </a:moveTo>
                <a:lnTo>
                  <a:pt x="11661010" y="4999893"/>
                </a:lnTo>
                <a:cubicBezTo>
                  <a:pt x="11766641" y="4999893"/>
                  <a:pt x="11852272" y="5085524"/>
                  <a:pt x="11852272" y="5191155"/>
                </a:cubicBezTo>
                <a:lnTo>
                  <a:pt x="11852272" y="9603369"/>
                </a:lnTo>
                <a:cubicBezTo>
                  <a:pt x="11852272" y="9709000"/>
                  <a:pt x="11766641" y="9794631"/>
                  <a:pt x="11661010" y="9794631"/>
                </a:cubicBezTo>
                <a:lnTo>
                  <a:pt x="7248796" y="9794631"/>
                </a:lnTo>
                <a:cubicBezTo>
                  <a:pt x="7143165" y="9794631"/>
                  <a:pt x="7057534" y="9709000"/>
                  <a:pt x="7057534" y="9603369"/>
                </a:cubicBezTo>
                <a:lnTo>
                  <a:pt x="7057534" y="5191155"/>
                </a:lnTo>
                <a:cubicBezTo>
                  <a:pt x="7057534" y="5085524"/>
                  <a:pt x="7143165" y="4999893"/>
                  <a:pt x="7248796" y="4999893"/>
                </a:cubicBezTo>
                <a:close/>
                <a:moveTo>
                  <a:pt x="135403" y="934915"/>
                </a:moveTo>
                <a:lnTo>
                  <a:pt x="6716975" y="934915"/>
                </a:lnTo>
                <a:cubicBezTo>
                  <a:pt x="6791756" y="934915"/>
                  <a:pt x="6852378" y="995537"/>
                  <a:pt x="6852378" y="1070318"/>
                </a:cubicBezTo>
                <a:lnTo>
                  <a:pt x="6852378" y="8724312"/>
                </a:lnTo>
                <a:cubicBezTo>
                  <a:pt x="6852378" y="8799093"/>
                  <a:pt x="6791756" y="8859715"/>
                  <a:pt x="6716975" y="8859715"/>
                </a:cubicBezTo>
                <a:lnTo>
                  <a:pt x="135403" y="8859715"/>
                </a:lnTo>
                <a:cubicBezTo>
                  <a:pt x="60622" y="8859715"/>
                  <a:pt x="0" y="8799093"/>
                  <a:pt x="0" y="8724312"/>
                </a:cubicBezTo>
                <a:lnTo>
                  <a:pt x="0" y="1070318"/>
                </a:lnTo>
                <a:cubicBezTo>
                  <a:pt x="0" y="995537"/>
                  <a:pt x="60622" y="934915"/>
                  <a:pt x="135403" y="934915"/>
                </a:cubicBezTo>
                <a:close/>
                <a:moveTo>
                  <a:pt x="7248796" y="0"/>
                </a:moveTo>
                <a:lnTo>
                  <a:pt x="11661010" y="0"/>
                </a:lnTo>
                <a:cubicBezTo>
                  <a:pt x="11766641" y="0"/>
                  <a:pt x="11852272" y="85631"/>
                  <a:pt x="11852272" y="191262"/>
                </a:cubicBezTo>
                <a:lnTo>
                  <a:pt x="11852272" y="4603476"/>
                </a:lnTo>
                <a:cubicBezTo>
                  <a:pt x="11852272" y="4709107"/>
                  <a:pt x="11766641" y="4794738"/>
                  <a:pt x="11661010" y="4794738"/>
                </a:cubicBezTo>
                <a:lnTo>
                  <a:pt x="7248796" y="4794738"/>
                </a:lnTo>
                <a:cubicBezTo>
                  <a:pt x="7143165" y="4794738"/>
                  <a:pt x="7057534" y="4709107"/>
                  <a:pt x="7057534" y="4603476"/>
                </a:cubicBezTo>
                <a:lnTo>
                  <a:pt x="7057534" y="191262"/>
                </a:lnTo>
                <a:cubicBezTo>
                  <a:pt x="7057534" y="85631"/>
                  <a:pt x="7143165" y="0"/>
                  <a:pt x="7248796" y="0"/>
                </a:cubicBezTo>
                <a:close/>
                <a:moveTo>
                  <a:pt x="111354" y="0"/>
                </a:moveTo>
                <a:lnTo>
                  <a:pt x="6741023" y="0"/>
                </a:lnTo>
                <a:cubicBezTo>
                  <a:pt x="6802523" y="0"/>
                  <a:pt x="6852378" y="49855"/>
                  <a:pt x="6852378" y="111355"/>
                </a:cubicBezTo>
                <a:lnTo>
                  <a:pt x="6852378" y="621338"/>
                </a:lnTo>
                <a:cubicBezTo>
                  <a:pt x="6852378" y="682838"/>
                  <a:pt x="6802523" y="732693"/>
                  <a:pt x="6741023" y="732693"/>
                </a:cubicBezTo>
                <a:lnTo>
                  <a:pt x="111354" y="732693"/>
                </a:lnTo>
                <a:cubicBezTo>
                  <a:pt x="49855" y="732693"/>
                  <a:pt x="0" y="682838"/>
                  <a:pt x="0" y="621338"/>
                </a:cubicBezTo>
                <a:lnTo>
                  <a:pt x="0" y="111355"/>
                </a:lnTo>
                <a:cubicBezTo>
                  <a:pt x="0" y="49855"/>
                  <a:pt x="49855" y="0"/>
                  <a:pt x="1113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0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51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9736AE3-E957-487C-8F97-F083159816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1382" y="635789"/>
            <a:ext cx="2359254" cy="2232300"/>
          </a:xfrm>
          <a:custGeom>
            <a:avLst/>
            <a:gdLst>
              <a:gd name="connsiteX0" fmla="*/ 0 w 4717279"/>
              <a:gd name="connsiteY0" fmla="*/ 0 h 4464600"/>
              <a:gd name="connsiteX1" fmla="*/ 4717279 w 4717279"/>
              <a:gd name="connsiteY1" fmla="*/ 0 h 4464600"/>
              <a:gd name="connsiteX2" fmla="*/ 4717279 w 4717279"/>
              <a:gd name="connsiteY2" fmla="*/ 4464600 h 4464600"/>
              <a:gd name="connsiteX3" fmla="*/ 0 w 4717279"/>
              <a:gd name="connsiteY3" fmla="*/ 4464600 h 446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279" h="4464600">
                <a:moveTo>
                  <a:pt x="0" y="0"/>
                </a:moveTo>
                <a:lnTo>
                  <a:pt x="4717279" y="0"/>
                </a:lnTo>
                <a:lnTo>
                  <a:pt x="4717279" y="4464600"/>
                </a:lnTo>
                <a:lnTo>
                  <a:pt x="0" y="44646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6ACDE6C-A548-4868-8055-2D7B46F0DA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79501" y="635789"/>
            <a:ext cx="2359255" cy="2232300"/>
          </a:xfrm>
          <a:custGeom>
            <a:avLst/>
            <a:gdLst>
              <a:gd name="connsiteX0" fmla="*/ 0 w 4717282"/>
              <a:gd name="connsiteY0" fmla="*/ 0 h 4464600"/>
              <a:gd name="connsiteX1" fmla="*/ 4717282 w 4717282"/>
              <a:gd name="connsiteY1" fmla="*/ 0 h 4464600"/>
              <a:gd name="connsiteX2" fmla="*/ 4717282 w 4717282"/>
              <a:gd name="connsiteY2" fmla="*/ 4464600 h 4464600"/>
              <a:gd name="connsiteX3" fmla="*/ 0 w 4717282"/>
              <a:gd name="connsiteY3" fmla="*/ 4464600 h 446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282" h="4464600">
                <a:moveTo>
                  <a:pt x="0" y="0"/>
                </a:moveTo>
                <a:lnTo>
                  <a:pt x="4717282" y="0"/>
                </a:lnTo>
                <a:lnTo>
                  <a:pt x="4717282" y="4464600"/>
                </a:lnTo>
                <a:lnTo>
                  <a:pt x="0" y="44646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A1A3D2E-76FA-4452-BEF6-8F64A59899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61382" y="3558089"/>
            <a:ext cx="2359254" cy="2232300"/>
          </a:xfrm>
          <a:custGeom>
            <a:avLst/>
            <a:gdLst>
              <a:gd name="connsiteX0" fmla="*/ 0 w 4717279"/>
              <a:gd name="connsiteY0" fmla="*/ 0 h 4464600"/>
              <a:gd name="connsiteX1" fmla="*/ 4717279 w 4717279"/>
              <a:gd name="connsiteY1" fmla="*/ 0 h 4464600"/>
              <a:gd name="connsiteX2" fmla="*/ 4717279 w 4717279"/>
              <a:gd name="connsiteY2" fmla="*/ 4464600 h 4464600"/>
              <a:gd name="connsiteX3" fmla="*/ 0 w 4717279"/>
              <a:gd name="connsiteY3" fmla="*/ 4464600 h 446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279" h="4464600">
                <a:moveTo>
                  <a:pt x="0" y="0"/>
                </a:moveTo>
                <a:lnTo>
                  <a:pt x="4717279" y="0"/>
                </a:lnTo>
                <a:lnTo>
                  <a:pt x="4717279" y="4464600"/>
                </a:lnTo>
                <a:lnTo>
                  <a:pt x="0" y="44646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839904-2FB3-4038-AF60-7D7D1AFA58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9501" y="3558089"/>
            <a:ext cx="2359255" cy="2232300"/>
          </a:xfrm>
          <a:custGeom>
            <a:avLst/>
            <a:gdLst>
              <a:gd name="connsiteX0" fmla="*/ 0 w 4717282"/>
              <a:gd name="connsiteY0" fmla="*/ 0 h 4464600"/>
              <a:gd name="connsiteX1" fmla="*/ 4717282 w 4717282"/>
              <a:gd name="connsiteY1" fmla="*/ 0 h 4464600"/>
              <a:gd name="connsiteX2" fmla="*/ 4717282 w 4717282"/>
              <a:gd name="connsiteY2" fmla="*/ 4464600 h 4464600"/>
              <a:gd name="connsiteX3" fmla="*/ 0 w 4717282"/>
              <a:gd name="connsiteY3" fmla="*/ 4464600 h 446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282" h="4464600">
                <a:moveTo>
                  <a:pt x="0" y="0"/>
                </a:moveTo>
                <a:lnTo>
                  <a:pt x="4717282" y="0"/>
                </a:lnTo>
                <a:lnTo>
                  <a:pt x="4717282" y="4464600"/>
                </a:lnTo>
                <a:lnTo>
                  <a:pt x="0" y="44646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4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BBAC7D3-AF55-4282-B761-50195CC12699}"/>
              </a:ext>
            </a:extLst>
          </p:cNvPr>
          <p:cNvSpPr/>
          <p:nvPr userDrawn="1"/>
        </p:nvSpPr>
        <p:spPr>
          <a:xfrm>
            <a:off x="10347158" y="4957011"/>
            <a:ext cx="2711116" cy="26469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56B03-3D59-4DF9-80FA-3FB7825C5A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467" y="5964398"/>
            <a:ext cx="1360667" cy="6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7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08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FB026D-D407-4091-8452-09A1FEA647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17629" y="5091445"/>
            <a:ext cx="2082917" cy="2061411"/>
          </a:xfrm>
          <a:custGeom>
            <a:avLst/>
            <a:gdLst>
              <a:gd name="connsiteX0" fmla="*/ 9499836 w 11384832"/>
              <a:gd name="connsiteY0" fmla="*/ 0 h 13319308"/>
              <a:gd name="connsiteX1" fmla="*/ 10946568 w 11384832"/>
              <a:gd name="connsiteY1" fmla="*/ 109461 h 13319308"/>
              <a:gd name="connsiteX2" fmla="*/ 11384832 w 11384832"/>
              <a:gd name="connsiteY2" fmla="*/ 187727 h 13319308"/>
              <a:gd name="connsiteX3" fmla="*/ 11384832 w 11384832"/>
              <a:gd name="connsiteY3" fmla="*/ 13319308 h 13319308"/>
              <a:gd name="connsiteX4" fmla="*/ 801567 w 11384832"/>
              <a:gd name="connsiteY4" fmla="*/ 13319308 h 13319308"/>
              <a:gd name="connsiteX5" fmla="*/ 746544 w 11384832"/>
              <a:gd name="connsiteY5" fmla="*/ 13197602 h 13319308"/>
              <a:gd name="connsiteX6" fmla="*/ 0 w 11384832"/>
              <a:gd name="connsiteY6" fmla="*/ 9499837 h 13319308"/>
              <a:gd name="connsiteX7" fmla="*/ 9499836 w 11384832"/>
              <a:gd name="connsiteY7" fmla="*/ 0 h 1331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4832" h="13319308">
                <a:moveTo>
                  <a:pt x="9499836" y="0"/>
                </a:moveTo>
                <a:cubicBezTo>
                  <a:pt x="9991708" y="0"/>
                  <a:pt x="10474848" y="37383"/>
                  <a:pt x="10946568" y="109461"/>
                </a:cubicBezTo>
                <a:lnTo>
                  <a:pt x="11384832" y="187727"/>
                </a:lnTo>
                <a:lnTo>
                  <a:pt x="11384832" y="13319308"/>
                </a:lnTo>
                <a:lnTo>
                  <a:pt x="801567" y="13319308"/>
                </a:lnTo>
                <a:lnTo>
                  <a:pt x="746544" y="13197602"/>
                </a:lnTo>
                <a:cubicBezTo>
                  <a:pt x="265827" y="12061058"/>
                  <a:pt x="0" y="10811491"/>
                  <a:pt x="0" y="9499837"/>
                </a:cubicBezTo>
                <a:cubicBezTo>
                  <a:pt x="0" y="4253224"/>
                  <a:pt x="4253220" y="0"/>
                  <a:pt x="94998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36048-7980-4596-B0AD-4B0D89ED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4A2DD-0816-4473-A100-90EDE97DB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467" y="5964398"/>
            <a:ext cx="1360667" cy="6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048C858-0C9E-4C03-8D0A-1D2A76B6F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2237" y="1917843"/>
            <a:ext cx="4227526" cy="4226425"/>
          </a:xfrm>
          <a:custGeom>
            <a:avLst/>
            <a:gdLst>
              <a:gd name="connsiteX0" fmla="*/ 4226425 w 8452850"/>
              <a:gd name="connsiteY0" fmla="*/ 0 h 8452850"/>
              <a:gd name="connsiteX1" fmla="*/ 8452850 w 8452850"/>
              <a:gd name="connsiteY1" fmla="*/ 4226425 h 8452850"/>
              <a:gd name="connsiteX2" fmla="*/ 4226425 w 8452850"/>
              <a:gd name="connsiteY2" fmla="*/ 8452850 h 8452850"/>
              <a:gd name="connsiteX3" fmla="*/ 0 w 8452850"/>
              <a:gd name="connsiteY3" fmla="*/ 4226425 h 8452850"/>
              <a:gd name="connsiteX4" fmla="*/ 4226425 w 8452850"/>
              <a:gd name="connsiteY4" fmla="*/ 0 h 84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2850" h="8452850">
                <a:moveTo>
                  <a:pt x="4226425" y="0"/>
                </a:moveTo>
                <a:cubicBezTo>
                  <a:pt x="6560615" y="0"/>
                  <a:pt x="8452850" y="1892235"/>
                  <a:pt x="8452850" y="4226425"/>
                </a:cubicBezTo>
                <a:cubicBezTo>
                  <a:pt x="8452850" y="6560615"/>
                  <a:pt x="6560615" y="8452850"/>
                  <a:pt x="4226425" y="8452850"/>
                </a:cubicBezTo>
                <a:cubicBezTo>
                  <a:pt x="1892235" y="8452850"/>
                  <a:pt x="0" y="6560615"/>
                  <a:pt x="0" y="4226425"/>
                </a:cubicBezTo>
                <a:cubicBezTo>
                  <a:pt x="0" y="1892235"/>
                  <a:pt x="1892235" y="0"/>
                  <a:pt x="42264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2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B3B48B-3457-4BDB-A77D-6FF52D648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8100" y="198346"/>
            <a:ext cx="5693899" cy="6659654"/>
          </a:xfrm>
          <a:custGeom>
            <a:avLst/>
            <a:gdLst>
              <a:gd name="connsiteX0" fmla="*/ 9499836 w 11384832"/>
              <a:gd name="connsiteY0" fmla="*/ 0 h 13319308"/>
              <a:gd name="connsiteX1" fmla="*/ 10946568 w 11384832"/>
              <a:gd name="connsiteY1" fmla="*/ 109461 h 13319308"/>
              <a:gd name="connsiteX2" fmla="*/ 11384832 w 11384832"/>
              <a:gd name="connsiteY2" fmla="*/ 187727 h 13319308"/>
              <a:gd name="connsiteX3" fmla="*/ 11384832 w 11384832"/>
              <a:gd name="connsiteY3" fmla="*/ 13319308 h 13319308"/>
              <a:gd name="connsiteX4" fmla="*/ 801567 w 11384832"/>
              <a:gd name="connsiteY4" fmla="*/ 13319308 h 13319308"/>
              <a:gd name="connsiteX5" fmla="*/ 746544 w 11384832"/>
              <a:gd name="connsiteY5" fmla="*/ 13197602 h 13319308"/>
              <a:gd name="connsiteX6" fmla="*/ 0 w 11384832"/>
              <a:gd name="connsiteY6" fmla="*/ 9499837 h 13319308"/>
              <a:gd name="connsiteX7" fmla="*/ 9499836 w 11384832"/>
              <a:gd name="connsiteY7" fmla="*/ 0 h 1331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4832" h="13319308">
                <a:moveTo>
                  <a:pt x="9499836" y="0"/>
                </a:moveTo>
                <a:cubicBezTo>
                  <a:pt x="9991708" y="0"/>
                  <a:pt x="10474848" y="37383"/>
                  <a:pt x="10946568" y="109461"/>
                </a:cubicBezTo>
                <a:lnTo>
                  <a:pt x="11384832" y="187727"/>
                </a:lnTo>
                <a:lnTo>
                  <a:pt x="11384832" y="13319308"/>
                </a:lnTo>
                <a:lnTo>
                  <a:pt x="801567" y="13319308"/>
                </a:lnTo>
                <a:lnTo>
                  <a:pt x="746544" y="13197602"/>
                </a:lnTo>
                <a:cubicBezTo>
                  <a:pt x="265827" y="12061058"/>
                  <a:pt x="0" y="10811491"/>
                  <a:pt x="0" y="9499837"/>
                </a:cubicBezTo>
                <a:cubicBezTo>
                  <a:pt x="0" y="4253224"/>
                  <a:pt x="4253220" y="0"/>
                  <a:pt x="94998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5A9E7BD-F2B1-4346-B6EE-6B7E4BD246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5178" y="2096654"/>
            <a:ext cx="6403853" cy="4380346"/>
          </a:xfrm>
          <a:custGeom>
            <a:avLst/>
            <a:gdLst>
              <a:gd name="connsiteX0" fmla="*/ 8432707 w 12804370"/>
              <a:gd name="connsiteY0" fmla="*/ 1 h 8760692"/>
              <a:gd name="connsiteX1" fmla="*/ 8432707 w 12804370"/>
              <a:gd name="connsiteY1" fmla="*/ 8760692 h 8760692"/>
              <a:gd name="connsiteX2" fmla="*/ 4371663 w 12804370"/>
              <a:gd name="connsiteY2" fmla="*/ 8760692 h 8760692"/>
              <a:gd name="connsiteX3" fmla="*/ 4371663 w 12804370"/>
              <a:gd name="connsiteY3" fmla="*/ 2 h 8760692"/>
              <a:gd name="connsiteX4" fmla="*/ 4410810 w 12804370"/>
              <a:gd name="connsiteY4" fmla="*/ 152248 h 8760692"/>
              <a:gd name="connsiteX5" fmla="*/ 6402185 w 12804370"/>
              <a:gd name="connsiteY5" fmla="*/ 1617315 h 8760692"/>
              <a:gd name="connsiteX6" fmla="*/ 8393560 w 12804370"/>
              <a:gd name="connsiteY6" fmla="*/ 152248 h 8760692"/>
              <a:gd name="connsiteX7" fmla="*/ 0 w 12804370"/>
              <a:gd name="connsiteY7" fmla="*/ 1 h 8760692"/>
              <a:gd name="connsiteX8" fmla="*/ 39147 w 12804370"/>
              <a:gd name="connsiteY8" fmla="*/ 152248 h 8760692"/>
              <a:gd name="connsiteX9" fmla="*/ 2030522 w 12804370"/>
              <a:gd name="connsiteY9" fmla="*/ 1617315 h 8760692"/>
              <a:gd name="connsiteX10" fmla="*/ 4021898 w 12804370"/>
              <a:gd name="connsiteY10" fmla="*/ 152248 h 8760692"/>
              <a:gd name="connsiteX11" fmla="*/ 4061044 w 12804370"/>
              <a:gd name="connsiteY11" fmla="*/ 2 h 8760692"/>
              <a:gd name="connsiteX12" fmla="*/ 4061044 w 12804370"/>
              <a:gd name="connsiteY12" fmla="*/ 8760692 h 8760692"/>
              <a:gd name="connsiteX13" fmla="*/ 0 w 12804370"/>
              <a:gd name="connsiteY13" fmla="*/ 8760692 h 8760692"/>
              <a:gd name="connsiteX14" fmla="*/ 12804370 w 12804370"/>
              <a:gd name="connsiteY14" fmla="*/ 0 h 8760692"/>
              <a:gd name="connsiteX15" fmla="*/ 12804370 w 12804370"/>
              <a:gd name="connsiteY15" fmla="*/ 8760692 h 8760692"/>
              <a:gd name="connsiteX16" fmla="*/ 8743326 w 12804370"/>
              <a:gd name="connsiteY16" fmla="*/ 8760692 h 8760692"/>
              <a:gd name="connsiteX17" fmla="*/ 8743326 w 12804370"/>
              <a:gd name="connsiteY17" fmla="*/ 1 h 8760692"/>
              <a:gd name="connsiteX18" fmla="*/ 8782473 w 12804370"/>
              <a:gd name="connsiteY18" fmla="*/ 152248 h 8760692"/>
              <a:gd name="connsiteX19" fmla="*/ 10773848 w 12804370"/>
              <a:gd name="connsiteY19" fmla="*/ 1617315 h 8760692"/>
              <a:gd name="connsiteX20" fmla="*/ 12765223 w 12804370"/>
              <a:gd name="connsiteY20" fmla="*/ 152248 h 876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4370" h="8760692">
                <a:moveTo>
                  <a:pt x="8432707" y="1"/>
                </a:moveTo>
                <a:lnTo>
                  <a:pt x="8432707" y="8760692"/>
                </a:lnTo>
                <a:lnTo>
                  <a:pt x="4371663" y="8760692"/>
                </a:lnTo>
                <a:lnTo>
                  <a:pt x="4371663" y="2"/>
                </a:lnTo>
                <a:lnTo>
                  <a:pt x="4410810" y="152248"/>
                </a:lnTo>
                <a:cubicBezTo>
                  <a:pt x="4674810" y="1001034"/>
                  <a:pt x="5466528" y="1617315"/>
                  <a:pt x="6402185" y="1617315"/>
                </a:cubicBezTo>
                <a:cubicBezTo>
                  <a:pt x="7337843" y="1617315"/>
                  <a:pt x="8129560" y="1001034"/>
                  <a:pt x="8393560" y="152248"/>
                </a:cubicBezTo>
                <a:close/>
                <a:moveTo>
                  <a:pt x="0" y="1"/>
                </a:moveTo>
                <a:lnTo>
                  <a:pt x="39147" y="152248"/>
                </a:lnTo>
                <a:cubicBezTo>
                  <a:pt x="303148" y="1001034"/>
                  <a:pt x="1094864" y="1617315"/>
                  <a:pt x="2030522" y="1617315"/>
                </a:cubicBezTo>
                <a:cubicBezTo>
                  <a:pt x="2966181" y="1617315"/>
                  <a:pt x="3757898" y="1001034"/>
                  <a:pt x="4021898" y="152248"/>
                </a:cubicBezTo>
                <a:lnTo>
                  <a:pt x="4061044" y="2"/>
                </a:lnTo>
                <a:lnTo>
                  <a:pt x="4061044" y="8760692"/>
                </a:lnTo>
                <a:lnTo>
                  <a:pt x="0" y="8760692"/>
                </a:lnTo>
                <a:close/>
                <a:moveTo>
                  <a:pt x="12804370" y="0"/>
                </a:moveTo>
                <a:lnTo>
                  <a:pt x="12804370" y="8760692"/>
                </a:lnTo>
                <a:lnTo>
                  <a:pt x="8743326" y="8760692"/>
                </a:lnTo>
                <a:lnTo>
                  <a:pt x="8743326" y="1"/>
                </a:lnTo>
                <a:lnTo>
                  <a:pt x="8782473" y="152248"/>
                </a:lnTo>
                <a:cubicBezTo>
                  <a:pt x="9046473" y="1001034"/>
                  <a:pt x="9838190" y="1617315"/>
                  <a:pt x="10773848" y="1617315"/>
                </a:cubicBezTo>
                <a:cubicBezTo>
                  <a:pt x="11709506" y="1617315"/>
                  <a:pt x="12501223" y="1001034"/>
                  <a:pt x="12765223" y="1522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4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ED3A-CDD3-436C-A8BA-FC4307288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83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4B957E-8A72-4D1A-BB0B-3794BF854F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24377652"/>
              <a:gd name="connsiteY0" fmla="*/ 0 h 13716000"/>
              <a:gd name="connsiteX1" fmla="*/ 24377652 w 24377652"/>
              <a:gd name="connsiteY1" fmla="*/ 0 h 13716000"/>
              <a:gd name="connsiteX2" fmla="*/ 24377652 w 24377652"/>
              <a:gd name="connsiteY2" fmla="*/ 13716000 h 13716000"/>
              <a:gd name="connsiteX3" fmla="*/ 0 w 2437765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2" h="13716000">
                <a:moveTo>
                  <a:pt x="0" y="0"/>
                </a:moveTo>
                <a:lnTo>
                  <a:pt x="24377652" y="0"/>
                </a:lnTo>
                <a:lnTo>
                  <a:pt x="2437765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C77AA8-2809-4C68-A853-B0FF97558F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9098" y="0"/>
            <a:ext cx="10173809" cy="3200400"/>
          </a:xfrm>
          <a:custGeom>
            <a:avLst/>
            <a:gdLst>
              <a:gd name="connsiteX0" fmla="*/ 0 w 20342319"/>
              <a:gd name="connsiteY0" fmla="*/ 0 h 6400800"/>
              <a:gd name="connsiteX1" fmla="*/ 20342319 w 20342319"/>
              <a:gd name="connsiteY1" fmla="*/ 0 h 6400800"/>
              <a:gd name="connsiteX2" fmla="*/ 20336667 w 20342319"/>
              <a:gd name="connsiteY2" fmla="*/ 12506 h 6400800"/>
              <a:gd name="connsiteX3" fmla="*/ 10171160 w 20342319"/>
              <a:gd name="connsiteY3" fmla="*/ 6400800 h 6400800"/>
              <a:gd name="connsiteX4" fmla="*/ 5652 w 20342319"/>
              <a:gd name="connsiteY4" fmla="*/ 12506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2319" h="6400800">
                <a:moveTo>
                  <a:pt x="0" y="0"/>
                </a:moveTo>
                <a:lnTo>
                  <a:pt x="20342319" y="0"/>
                </a:lnTo>
                <a:lnTo>
                  <a:pt x="20336667" y="12506"/>
                </a:lnTo>
                <a:cubicBezTo>
                  <a:pt x="18515327" y="3792399"/>
                  <a:pt x="14647856" y="6400800"/>
                  <a:pt x="10171160" y="6400800"/>
                </a:cubicBezTo>
                <a:cubicBezTo>
                  <a:pt x="5694465" y="6400800"/>
                  <a:pt x="1826992" y="3792399"/>
                  <a:pt x="5652" y="125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4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BBAC7D3-AF55-4282-B761-50195CC12699}"/>
              </a:ext>
            </a:extLst>
          </p:cNvPr>
          <p:cNvSpPr/>
          <p:nvPr userDrawn="1"/>
        </p:nvSpPr>
        <p:spPr>
          <a:xfrm>
            <a:off x="10347158" y="4957011"/>
            <a:ext cx="2711116" cy="26469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56B03-3D59-4DF9-80FA-3FB7825C5A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467" y="5964398"/>
            <a:ext cx="1360667" cy="6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3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20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16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B3B48B-3457-4BDB-A77D-6FF52D648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8100" y="198346"/>
            <a:ext cx="5693899" cy="6659654"/>
          </a:xfrm>
          <a:custGeom>
            <a:avLst/>
            <a:gdLst>
              <a:gd name="connsiteX0" fmla="*/ 9499836 w 11384832"/>
              <a:gd name="connsiteY0" fmla="*/ 0 h 13319308"/>
              <a:gd name="connsiteX1" fmla="*/ 10946568 w 11384832"/>
              <a:gd name="connsiteY1" fmla="*/ 109461 h 13319308"/>
              <a:gd name="connsiteX2" fmla="*/ 11384832 w 11384832"/>
              <a:gd name="connsiteY2" fmla="*/ 187727 h 13319308"/>
              <a:gd name="connsiteX3" fmla="*/ 11384832 w 11384832"/>
              <a:gd name="connsiteY3" fmla="*/ 13319308 h 13319308"/>
              <a:gd name="connsiteX4" fmla="*/ 801567 w 11384832"/>
              <a:gd name="connsiteY4" fmla="*/ 13319308 h 13319308"/>
              <a:gd name="connsiteX5" fmla="*/ 746544 w 11384832"/>
              <a:gd name="connsiteY5" fmla="*/ 13197602 h 13319308"/>
              <a:gd name="connsiteX6" fmla="*/ 0 w 11384832"/>
              <a:gd name="connsiteY6" fmla="*/ 9499837 h 13319308"/>
              <a:gd name="connsiteX7" fmla="*/ 9499836 w 11384832"/>
              <a:gd name="connsiteY7" fmla="*/ 0 h 1331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4832" h="13319308">
                <a:moveTo>
                  <a:pt x="9499836" y="0"/>
                </a:moveTo>
                <a:cubicBezTo>
                  <a:pt x="9991708" y="0"/>
                  <a:pt x="10474848" y="37383"/>
                  <a:pt x="10946568" y="109461"/>
                </a:cubicBezTo>
                <a:lnTo>
                  <a:pt x="11384832" y="187727"/>
                </a:lnTo>
                <a:lnTo>
                  <a:pt x="11384832" y="13319308"/>
                </a:lnTo>
                <a:lnTo>
                  <a:pt x="801567" y="13319308"/>
                </a:lnTo>
                <a:lnTo>
                  <a:pt x="746544" y="13197602"/>
                </a:lnTo>
                <a:cubicBezTo>
                  <a:pt x="265827" y="12061058"/>
                  <a:pt x="0" y="10811491"/>
                  <a:pt x="0" y="9499837"/>
                </a:cubicBezTo>
                <a:cubicBezTo>
                  <a:pt x="0" y="4253224"/>
                  <a:pt x="4253220" y="0"/>
                  <a:pt x="94998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01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 Infographic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FAEC93-2BEB-0B4C-8939-2DE95CD7A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6463" y="3742104"/>
            <a:ext cx="1372996" cy="1372639"/>
          </a:xfrm>
          <a:custGeom>
            <a:avLst/>
            <a:gdLst>
              <a:gd name="connsiteX0" fmla="*/ 1373262 w 2745277"/>
              <a:gd name="connsiteY0" fmla="*/ 0 h 2745278"/>
              <a:gd name="connsiteX1" fmla="*/ 2745277 w 2745277"/>
              <a:gd name="connsiteY1" fmla="*/ 1372639 h 2745278"/>
              <a:gd name="connsiteX2" fmla="*/ 1373262 w 2745277"/>
              <a:gd name="connsiteY2" fmla="*/ 2745278 h 2745278"/>
              <a:gd name="connsiteX3" fmla="*/ 0 w 2745277"/>
              <a:gd name="connsiteY3" fmla="*/ 1372639 h 2745278"/>
              <a:gd name="connsiteX4" fmla="*/ 1373262 w 2745277"/>
              <a:gd name="connsiteY4" fmla="*/ 0 h 27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277" h="2745278">
                <a:moveTo>
                  <a:pt x="1373262" y="0"/>
                </a:moveTo>
                <a:cubicBezTo>
                  <a:pt x="2130923" y="0"/>
                  <a:pt x="2745277" y="614075"/>
                  <a:pt x="2745277" y="1372639"/>
                </a:cubicBezTo>
                <a:cubicBezTo>
                  <a:pt x="2745277" y="2131202"/>
                  <a:pt x="2130923" y="2745278"/>
                  <a:pt x="1373262" y="2745278"/>
                </a:cubicBezTo>
                <a:cubicBezTo>
                  <a:pt x="614354" y="2745278"/>
                  <a:pt x="0" y="2131202"/>
                  <a:pt x="0" y="1372639"/>
                </a:cubicBezTo>
                <a:cubicBezTo>
                  <a:pt x="0" y="614075"/>
                  <a:pt x="614354" y="0"/>
                  <a:pt x="137326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795488-3A03-5B4A-AF48-B0C778EFEC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4654" y="3742104"/>
            <a:ext cx="1372996" cy="1372639"/>
          </a:xfrm>
          <a:custGeom>
            <a:avLst/>
            <a:gdLst>
              <a:gd name="connsiteX0" fmla="*/ 1373262 w 2745277"/>
              <a:gd name="connsiteY0" fmla="*/ 0 h 2745278"/>
              <a:gd name="connsiteX1" fmla="*/ 2745277 w 2745277"/>
              <a:gd name="connsiteY1" fmla="*/ 1372639 h 2745278"/>
              <a:gd name="connsiteX2" fmla="*/ 1373262 w 2745277"/>
              <a:gd name="connsiteY2" fmla="*/ 2745278 h 2745278"/>
              <a:gd name="connsiteX3" fmla="*/ 0 w 2745277"/>
              <a:gd name="connsiteY3" fmla="*/ 1372639 h 2745278"/>
              <a:gd name="connsiteX4" fmla="*/ 1373262 w 2745277"/>
              <a:gd name="connsiteY4" fmla="*/ 0 h 27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277" h="2745278">
                <a:moveTo>
                  <a:pt x="1373262" y="0"/>
                </a:moveTo>
                <a:cubicBezTo>
                  <a:pt x="2130923" y="0"/>
                  <a:pt x="2745277" y="614075"/>
                  <a:pt x="2745277" y="1372639"/>
                </a:cubicBezTo>
                <a:cubicBezTo>
                  <a:pt x="2745277" y="2131202"/>
                  <a:pt x="2130923" y="2745278"/>
                  <a:pt x="1373262" y="2745278"/>
                </a:cubicBezTo>
                <a:cubicBezTo>
                  <a:pt x="614354" y="2745278"/>
                  <a:pt x="0" y="2131202"/>
                  <a:pt x="0" y="1372639"/>
                </a:cubicBezTo>
                <a:cubicBezTo>
                  <a:pt x="0" y="614075"/>
                  <a:pt x="614354" y="0"/>
                  <a:pt x="137326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56E36C-C4E3-D04C-8451-0EA6651DAA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4970" y="3742104"/>
            <a:ext cx="1372996" cy="1372639"/>
          </a:xfrm>
          <a:custGeom>
            <a:avLst/>
            <a:gdLst>
              <a:gd name="connsiteX0" fmla="*/ 1373262 w 2745277"/>
              <a:gd name="connsiteY0" fmla="*/ 0 h 2745278"/>
              <a:gd name="connsiteX1" fmla="*/ 2745277 w 2745277"/>
              <a:gd name="connsiteY1" fmla="*/ 1372639 h 2745278"/>
              <a:gd name="connsiteX2" fmla="*/ 1373262 w 2745277"/>
              <a:gd name="connsiteY2" fmla="*/ 2745278 h 2745278"/>
              <a:gd name="connsiteX3" fmla="*/ 0 w 2745277"/>
              <a:gd name="connsiteY3" fmla="*/ 1372639 h 2745278"/>
              <a:gd name="connsiteX4" fmla="*/ 1373262 w 2745277"/>
              <a:gd name="connsiteY4" fmla="*/ 0 h 27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277" h="2745278">
                <a:moveTo>
                  <a:pt x="1373262" y="0"/>
                </a:moveTo>
                <a:cubicBezTo>
                  <a:pt x="2130923" y="0"/>
                  <a:pt x="2745277" y="614075"/>
                  <a:pt x="2745277" y="1372639"/>
                </a:cubicBezTo>
                <a:cubicBezTo>
                  <a:pt x="2745277" y="2131202"/>
                  <a:pt x="2130923" y="2745278"/>
                  <a:pt x="1373262" y="2745278"/>
                </a:cubicBezTo>
                <a:cubicBezTo>
                  <a:pt x="614354" y="2745278"/>
                  <a:pt x="0" y="2131202"/>
                  <a:pt x="0" y="1372639"/>
                </a:cubicBezTo>
                <a:cubicBezTo>
                  <a:pt x="0" y="614075"/>
                  <a:pt x="614354" y="0"/>
                  <a:pt x="137326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B62E7A-18EC-5547-9E85-5B87D2D866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11916" y="3742104"/>
            <a:ext cx="1372996" cy="1372639"/>
          </a:xfrm>
          <a:custGeom>
            <a:avLst/>
            <a:gdLst>
              <a:gd name="connsiteX0" fmla="*/ 1373262 w 2745277"/>
              <a:gd name="connsiteY0" fmla="*/ 0 h 2745278"/>
              <a:gd name="connsiteX1" fmla="*/ 2745277 w 2745277"/>
              <a:gd name="connsiteY1" fmla="*/ 1372639 h 2745278"/>
              <a:gd name="connsiteX2" fmla="*/ 1373262 w 2745277"/>
              <a:gd name="connsiteY2" fmla="*/ 2745278 h 2745278"/>
              <a:gd name="connsiteX3" fmla="*/ 0 w 2745277"/>
              <a:gd name="connsiteY3" fmla="*/ 1372639 h 2745278"/>
              <a:gd name="connsiteX4" fmla="*/ 1373262 w 2745277"/>
              <a:gd name="connsiteY4" fmla="*/ 0 h 27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277" h="2745278">
                <a:moveTo>
                  <a:pt x="1373262" y="0"/>
                </a:moveTo>
                <a:cubicBezTo>
                  <a:pt x="2130923" y="0"/>
                  <a:pt x="2745277" y="614075"/>
                  <a:pt x="2745277" y="1372639"/>
                </a:cubicBezTo>
                <a:cubicBezTo>
                  <a:pt x="2745277" y="2131202"/>
                  <a:pt x="2130923" y="2745278"/>
                  <a:pt x="1373262" y="2745278"/>
                </a:cubicBezTo>
                <a:cubicBezTo>
                  <a:pt x="614354" y="2745278"/>
                  <a:pt x="0" y="2131202"/>
                  <a:pt x="0" y="1372639"/>
                </a:cubicBezTo>
                <a:cubicBezTo>
                  <a:pt x="0" y="614075"/>
                  <a:pt x="614354" y="0"/>
                  <a:pt x="137326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A0D48F-2F68-BF46-A6C2-B66A6F1D41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9189" y="1762485"/>
            <a:ext cx="1372996" cy="1372639"/>
          </a:xfrm>
          <a:custGeom>
            <a:avLst/>
            <a:gdLst>
              <a:gd name="connsiteX0" fmla="*/ 1373262 w 2745277"/>
              <a:gd name="connsiteY0" fmla="*/ 0 h 2745278"/>
              <a:gd name="connsiteX1" fmla="*/ 2745277 w 2745277"/>
              <a:gd name="connsiteY1" fmla="*/ 1372639 h 2745278"/>
              <a:gd name="connsiteX2" fmla="*/ 1373262 w 2745277"/>
              <a:gd name="connsiteY2" fmla="*/ 2745278 h 2745278"/>
              <a:gd name="connsiteX3" fmla="*/ 0 w 2745277"/>
              <a:gd name="connsiteY3" fmla="*/ 1372639 h 2745278"/>
              <a:gd name="connsiteX4" fmla="*/ 1373262 w 2745277"/>
              <a:gd name="connsiteY4" fmla="*/ 0 h 27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277" h="2745278">
                <a:moveTo>
                  <a:pt x="1373262" y="0"/>
                </a:moveTo>
                <a:cubicBezTo>
                  <a:pt x="2130923" y="0"/>
                  <a:pt x="2745277" y="614075"/>
                  <a:pt x="2745277" y="1372639"/>
                </a:cubicBezTo>
                <a:cubicBezTo>
                  <a:pt x="2745277" y="2131202"/>
                  <a:pt x="2130923" y="2745278"/>
                  <a:pt x="1373262" y="2745278"/>
                </a:cubicBezTo>
                <a:cubicBezTo>
                  <a:pt x="614354" y="2745278"/>
                  <a:pt x="0" y="2131202"/>
                  <a:pt x="0" y="1372639"/>
                </a:cubicBezTo>
                <a:cubicBezTo>
                  <a:pt x="0" y="614075"/>
                  <a:pt x="614354" y="0"/>
                  <a:pt x="137326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0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 Infographic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438AC90-9C44-1447-BB07-8F46592EA7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5236" y="1803060"/>
            <a:ext cx="768604" cy="768404"/>
          </a:xfrm>
          <a:custGeom>
            <a:avLst/>
            <a:gdLst>
              <a:gd name="connsiteX0" fmla="*/ 767781 w 1536808"/>
              <a:gd name="connsiteY0" fmla="*/ 0 h 1536807"/>
              <a:gd name="connsiteX1" fmla="*/ 1536808 w 1536808"/>
              <a:gd name="connsiteY1" fmla="*/ 767780 h 1536807"/>
              <a:gd name="connsiteX2" fmla="*/ 767781 w 1536808"/>
              <a:gd name="connsiteY2" fmla="*/ 1536807 h 1536807"/>
              <a:gd name="connsiteX3" fmla="*/ 0 w 1536808"/>
              <a:gd name="connsiteY3" fmla="*/ 767780 h 1536807"/>
              <a:gd name="connsiteX4" fmla="*/ 767781 w 1536808"/>
              <a:gd name="connsiteY4" fmla="*/ 0 h 153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808" h="1536807">
                <a:moveTo>
                  <a:pt x="767781" y="0"/>
                </a:moveTo>
                <a:cubicBezTo>
                  <a:pt x="1192802" y="0"/>
                  <a:pt x="1536808" y="344006"/>
                  <a:pt x="1536808" y="767780"/>
                </a:cubicBezTo>
                <a:cubicBezTo>
                  <a:pt x="1536808" y="1192801"/>
                  <a:pt x="1192802" y="1536807"/>
                  <a:pt x="767781" y="1536807"/>
                </a:cubicBezTo>
                <a:cubicBezTo>
                  <a:pt x="344006" y="1536807"/>
                  <a:pt x="0" y="1192801"/>
                  <a:pt x="0" y="767780"/>
                </a:cubicBezTo>
                <a:cubicBezTo>
                  <a:pt x="0" y="344006"/>
                  <a:pt x="344006" y="0"/>
                  <a:pt x="76778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5325CC2-8108-FB47-9611-CCEAA3D9B9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83859" y="3351659"/>
            <a:ext cx="768604" cy="768404"/>
          </a:xfrm>
          <a:custGeom>
            <a:avLst/>
            <a:gdLst>
              <a:gd name="connsiteX0" fmla="*/ 767781 w 1536808"/>
              <a:gd name="connsiteY0" fmla="*/ 0 h 1536807"/>
              <a:gd name="connsiteX1" fmla="*/ 1536808 w 1536808"/>
              <a:gd name="connsiteY1" fmla="*/ 767780 h 1536807"/>
              <a:gd name="connsiteX2" fmla="*/ 767781 w 1536808"/>
              <a:gd name="connsiteY2" fmla="*/ 1536807 h 1536807"/>
              <a:gd name="connsiteX3" fmla="*/ 0 w 1536808"/>
              <a:gd name="connsiteY3" fmla="*/ 767780 h 1536807"/>
              <a:gd name="connsiteX4" fmla="*/ 767781 w 1536808"/>
              <a:gd name="connsiteY4" fmla="*/ 0 h 153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808" h="1536807">
                <a:moveTo>
                  <a:pt x="767781" y="0"/>
                </a:moveTo>
                <a:cubicBezTo>
                  <a:pt x="1192802" y="0"/>
                  <a:pt x="1536808" y="344006"/>
                  <a:pt x="1536808" y="767780"/>
                </a:cubicBezTo>
                <a:cubicBezTo>
                  <a:pt x="1536808" y="1192801"/>
                  <a:pt x="1192802" y="1536807"/>
                  <a:pt x="767781" y="1536807"/>
                </a:cubicBezTo>
                <a:cubicBezTo>
                  <a:pt x="344006" y="1536807"/>
                  <a:pt x="0" y="1192801"/>
                  <a:pt x="0" y="767780"/>
                </a:cubicBezTo>
                <a:cubicBezTo>
                  <a:pt x="0" y="344006"/>
                  <a:pt x="344006" y="0"/>
                  <a:pt x="76778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E8B2F4A-6FF4-6846-BDFE-588BB99F81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48737" y="3351659"/>
            <a:ext cx="768604" cy="768404"/>
          </a:xfrm>
          <a:custGeom>
            <a:avLst/>
            <a:gdLst>
              <a:gd name="connsiteX0" fmla="*/ 767781 w 1536808"/>
              <a:gd name="connsiteY0" fmla="*/ 0 h 1536807"/>
              <a:gd name="connsiteX1" fmla="*/ 1536808 w 1536808"/>
              <a:gd name="connsiteY1" fmla="*/ 767780 h 1536807"/>
              <a:gd name="connsiteX2" fmla="*/ 767781 w 1536808"/>
              <a:gd name="connsiteY2" fmla="*/ 1536807 h 1536807"/>
              <a:gd name="connsiteX3" fmla="*/ 0 w 1536808"/>
              <a:gd name="connsiteY3" fmla="*/ 767780 h 1536807"/>
              <a:gd name="connsiteX4" fmla="*/ 767781 w 1536808"/>
              <a:gd name="connsiteY4" fmla="*/ 0 h 153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808" h="1536807">
                <a:moveTo>
                  <a:pt x="767781" y="0"/>
                </a:moveTo>
                <a:cubicBezTo>
                  <a:pt x="1192802" y="0"/>
                  <a:pt x="1536808" y="344006"/>
                  <a:pt x="1536808" y="767780"/>
                </a:cubicBezTo>
                <a:cubicBezTo>
                  <a:pt x="1536808" y="1192801"/>
                  <a:pt x="1192802" y="1536807"/>
                  <a:pt x="767781" y="1536807"/>
                </a:cubicBezTo>
                <a:cubicBezTo>
                  <a:pt x="344006" y="1536807"/>
                  <a:pt x="0" y="1192801"/>
                  <a:pt x="0" y="767780"/>
                </a:cubicBezTo>
                <a:cubicBezTo>
                  <a:pt x="0" y="344006"/>
                  <a:pt x="344006" y="0"/>
                  <a:pt x="76778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AD77713-C4CD-9440-88B6-00F51FB5CB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40127" y="4892897"/>
            <a:ext cx="768604" cy="768404"/>
          </a:xfrm>
          <a:custGeom>
            <a:avLst/>
            <a:gdLst>
              <a:gd name="connsiteX0" fmla="*/ 767781 w 1536808"/>
              <a:gd name="connsiteY0" fmla="*/ 0 h 1536807"/>
              <a:gd name="connsiteX1" fmla="*/ 1536808 w 1536808"/>
              <a:gd name="connsiteY1" fmla="*/ 767780 h 1536807"/>
              <a:gd name="connsiteX2" fmla="*/ 767781 w 1536808"/>
              <a:gd name="connsiteY2" fmla="*/ 1536807 h 1536807"/>
              <a:gd name="connsiteX3" fmla="*/ 0 w 1536808"/>
              <a:gd name="connsiteY3" fmla="*/ 767780 h 1536807"/>
              <a:gd name="connsiteX4" fmla="*/ 767781 w 1536808"/>
              <a:gd name="connsiteY4" fmla="*/ 0 h 153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808" h="1536807">
                <a:moveTo>
                  <a:pt x="767781" y="0"/>
                </a:moveTo>
                <a:cubicBezTo>
                  <a:pt x="1192802" y="0"/>
                  <a:pt x="1536808" y="344006"/>
                  <a:pt x="1536808" y="767780"/>
                </a:cubicBezTo>
                <a:cubicBezTo>
                  <a:pt x="1536808" y="1192801"/>
                  <a:pt x="1192802" y="1536807"/>
                  <a:pt x="767781" y="1536807"/>
                </a:cubicBezTo>
                <a:cubicBezTo>
                  <a:pt x="344006" y="1536807"/>
                  <a:pt x="0" y="1192801"/>
                  <a:pt x="0" y="767780"/>
                </a:cubicBezTo>
                <a:cubicBezTo>
                  <a:pt x="0" y="344006"/>
                  <a:pt x="344006" y="0"/>
                  <a:pt x="76778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6320F8D-902F-5C42-89E1-2BFD637479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13204" y="4892898"/>
            <a:ext cx="768604" cy="768404"/>
          </a:xfrm>
          <a:custGeom>
            <a:avLst/>
            <a:gdLst>
              <a:gd name="connsiteX0" fmla="*/ 767781 w 1536808"/>
              <a:gd name="connsiteY0" fmla="*/ 0 h 1536807"/>
              <a:gd name="connsiteX1" fmla="*/ 1536808 w 1536808"/>
              <a:gd name="connsiteY1" fmla="*/ 767780 h 1536807"/>
              <a:gd name="connsiteX2" fmla="*/ 767781 w 1536808"/>
              <a:gd name="connsiteY2" fmla="*/ 1536807 h 1536807"/>
              <a:gd name="connsiteX3" fmla="*/ 0 w 1536808"/>
              <a:gd name="connsiteY3" fmla="*/ 767780 h 1536807"/>
              <a:gd name="connsiteX4" fmla="*/ 767781 w 1536808"/>
              <a:gd name="connsiteY4" fmla="*/ 0 h 153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808" h="1536807">
                <a:moveTo>
                  <a:pt x="767781" y="0"/>
                </a:moveTo>
                <a:cubicBezTo>
                  <a:pt x="1192802" y="0"/>
                  <a:pt x="1536808" y="344006"/>
                  <a:pt x="1536808" y="767780"/>
                </a:cubicBezTo>
                <a:cubicBezTo>
                  <a:pt x="1536808" y="1192801"/>
                  <a:pt x="1192802" y="1536807"/>
                  <a:pt x="767781" y="1536807"/>
                </a:cubicBezTo>
                <a:cubicBezTo>
                  <a:pt x="344006" y="1536807"/>
                  <a:pt x="0" y="1192801"/>
                  <a:pt x="0" y="767780"/>
                </a:cubicBezTo>
                <a:cubicBezTo>
                  <a:pt x="0" y="344006"/>
                  <a:pt x="344006" y="0"/>
                  <a:pt x="76778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0FAEBB9-87C5-E146-BE38-B4CCCF3A89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03760" y="4892898"/>
            <a:ext cx="768604" cy="768404"/>
          </a:xfrm>
          <a:custGeom>
            <a:avLst/>
            <a:gdLst>
              <a:gd name="connsiteX0" fmla="*/ 767781 w 1536808"/>
              <a:gd name="connsiteY0" fmla="*/ 0 h 1536807"/>
              <a:gd name="connsiteX1" fmla="*/ 1536808 w 1536808"/>
              <a:gd name="connsiteY1" fmla="*/ 767780 h 1536807"/>
              <a:gd name="connsiteX2" fmla="*/ 767781 w 1536808"/>
              <a:gd name="connsiteY2" fmla="*/ 1536807 h 1536807"/>
              <a:gd name="connsiteX3" fmla="*/ 0 w 1536808"/>
              <a:gd name="connsiteY3" fmla="*/ 767780 h 1536807"/>
              <a:gd name="connsiteX4" fmla="*/ 767781 w 1536808"/>
              <a:gd name="connsiteY4" fmla="*/ 0 h 153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808" h="1536807">
                <a:moveTo>
                  <a:pt x="767781" y="0"/>
                </a:moveTo>
                <a:cubicBezTo>
                  <a:pt x="1192802" y="0"/>
                  <a:pt x="1536808" y="344006"/>
                  <a:pt x="1536808" y="767780"/>
                </a:cubicBezTo>
                <a:cubicBezTo>
                  <a:pt x="1536808" y="1192801"/>
                  <a:pt x="1192802" y="1536807"/>
                  <a:pt x="767781" y="1536807"/>
                </a:cubicBezTo>
                <a:cubicBezTo>
                  <a:pt x="344006" y="1536807"/>
                  <a:pt x="0" y="1192801"/>
                  <a:pt x="0" y="767780"/>
                </a:cubicBezTo>
                <a:cubicBezTo>
                  <a:pt x="0" y="344006"/>
                  <a:pt x="344006" y="0"/>
                  <a:pt x="76778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0A8BE31-380A-2041-A7D4-1D9EA7FC27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84512" y="4892898"/>
            <a:ext cx="768604" cy="768404"/>
          </a:xfrm>
          <a:custGeom>
            <a:avLst/>
            <a:gdLst>
              <a:gd name="connsiteX0" fmla="*/ 767781 w 1536808"/>
              <a:gd name="connsiteY0" fmla="*/ 0 h 1536807"/>
              <a:gd name="connsiteX1" fmla="*/ 1536808 w 1536808"/>
              <a:gd name="connsiteY1" fmla="*/ 767780 h 1536807"/>
              <a:gd name="connsiteX2" fmla="*/ 767781 w 1536808"/>
              <a:gd name="connsiteY2" fmla="*/ 1536807 h 1536807"/>
              <a:gd name="connsiteX3" fmla="*/ 0 w 1536808"/>
              <a:gd name="connsiteY3" fmla="*/ 767780 h 1536807"/>
              <a:gd name="connsiteX4" fmla="*/ 767781 w 1536808"/>
              <a:gd name="connsiteY4" fmla="*/ 0 h 153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808" h="1536807">
                <a:moveTo>
                  <a:pt x="767781" y="0"/>
                </a:moveTo>
                <a:cubicBezTo>
                  <a:pt x="1192802" y="0"/>
                  <a:pt x="1536808" y="344006"/>
                  <a:pt x="1536808" y="767780"/>
                </a:cubicBezTo>
                <a:cubicBezTo>
                  <a:pt x="1536808" y="1192801"/>
                  <a:pt x="1192802" y="1536807"/>
                  <a:pt x="767781" y="1536807"/>
                </a:cubicBezTo>
                <a:cubicBezTo>
                  <a:pt x="344006" y="1536807"/>
                  <a:pt x="0" y="1192801"/>
                  <a:pt x="0" y="767780"/>
                </a:cubicBezTo>
                <a:cubicBezTo>
                  <a:pt x="0" y="344006"/>
                  <a:pt x="344006" y="0"/>
                  <a:pt x="76778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1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 Infographic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A0F8FA0-CEF6-4BCF-809C-67686EE180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1049" y="2632509"/>
            <a:ext cx="771351" cy="771152"/>
          </a:xfrm>
          <a:custGeom>
            <a:avLst/>
            <a:gdLst>
              <a:gd name="connsiteX0" fmla="*/ 771150 w 1542300"/>
              <a:gd name="connsiteY0" fmla="*/ 0 h 1542303"/>
              <a:gd name="connsiteX1" fmla="*/ 1542300 w 1542300"/>
              <a:gd name="connsiteY1" fmla="*/ 770529 h 1542303"/>
              <a:gd name="connsiteX2" fmla="*/ 771150 w 1542300"/>
              <a:gd name="connsiteY2" fmla="*/ 1542303 h 1542303"/>
              <a:gd name="connsiteX3" fmla="*/ 0 w 1542300"/>
              <a:gd name="connsiteY3" fmla="*/ 770529 h 1542303"/>
              <a:gd name="connsiteX4" fmla="*/ 771150 w 1542300"/>
              <a:gd name="connsiteY4" fmla="*/ 0 h 154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300" h="1542303">
                <a:moveTo>
                  <a:pt x="771150" y="0"/>
                </a:moveTo>
                <a:cubicBezTo>
                  <a:pt x="1196527" y="0"/>
                  <a:pt x="1542300" y="344809"/>
                  <a:pt x="1542300" y="770529"/>
                </a:cubicBezTo>
                <a:cubicBezTo>
                  <a:pt x="1542300" y="1197495"/>
                  <a:pt x="1196527" y="1542303"/>
                  <a:pt x="771150" y="1542303"/>
                </a:cubicBezTo>
                <a:cubicBezTo>
                  <a:pt x="345774" y="1542303"/>
                  <a:pt x="0" y="1197495"/>
                  <a:pt x="0" y="770529"/>
                </a:cubicBezTo>
                <a:cubicBezTo>
                  <a:pt x="0" y="344809"/>
                  <a:pt x="345774" y="0"/>
                  <a:pt x="77115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DF74C9D-D378-4B29-BC1A-F8482E733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78950" y="2632509"/>
            <a:ext cx="771351" cy="771152"/>
          </a:xfrm>
          <a:custGeom>
            <a:avLst/>
            <a:gdLst>
              <a:gd name="connsiteX0" fmla="*/ 771150 w 1542300"/>
              <a:gd name="connsiteY0" fmla="*/ 0 h 1542303"/>
              <a:gd name="connsiteX1" fmla="*/ 1542300 w 1542300"/>
              <a:gd name="connsiteY1" fmla="*/ 770529 h 1542303"/>
              <a:gd name="connsiteX2" fmla="*/ 771150 w 1542300"/>
              <a:gd name="connsiteY2" fmla="*/ 1542303 h 1542303"/>
              <a:gd name="connsiteX3" fmla="*/ 0 w 1542300"/>
              <a:gd name="connsiteY3" fmla="*/ 770529 h 1542303"/>
              <a:gd name="connsiteX4" fmla="*/ 771150 w 1542300"/>
              <a:gd name="connsiteY4" fmla="*/ 0 h 154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300" h="1542303">
                <a:moveTo>
                  <a:pt x="771150" y="0"/>
                </a:moveTo>
                <a:cubicBezTo>
                  <a:pt x="1197770" y="0"/>
                  <a:pt x="1542300" y="344809"/>
                  <a:pt x="1542300" y="770529"/>
                </a:cubicBezTo>
                <a:cubicBezTo>
                  <a:pt x="1542300" y="1197495"/>
                  <a:pt x="1197770" y="1542303"/>
                  <a:pt x="771150" y="1542303"/>
                </a:cubicBezTo>
                <a:cubicBezTo>
                  <a:pt x="345774" y="1542303"/>
                  <a:pt x="0" y="1197495"/>
                  <a:pt x="0" y="770529"/>
                </a:cubicBezTo>
                <a:cubicBezTo>
                  <a:pt x="0" y="344809"/>
                  <a:pt x="345774" y="0"/>
                  <a:pt x="77115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386251A-38EB-4830-9797-B26CBA7F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5439" y="3486678"/>
            <a:ext cx="1150472" cy="1150170"/>
          </a:xfrm>
          <a:custGeom>
            <a:avLst/>
            <a:gdLst>
              <a:gd name="connsiteX0" fmla="*/ 1150172 w 2300344"/>
              <a:gd name="connsiteY0" fmla="*/ 0 h 2300340"/>
              <a:gd name="connsiteX1" fmla="*/ 2300344 w 2300344"/>
              <a:gd name="connsiteY1" fmla="*/ 1150170 h 2300340"/>
              <a:gd name="connsiteX2" fmla="*/ 1150172 w 2300344"/>
              <a:gd name="connsiteY2" fmla="*/ 2300340 h 2300340"/>
              <a:gd name="connsiteX3" fmla="*/ 0 w 2300344"/>
              <a:gd name="connsiteY3" fmla="*/ 1150170 h 2300340"/>
              <a:gd name="connsiteX4" fmla="*/ 1150172 w 2300344"/>
              <a:gd name="connsiteY4" fmla="*/ 0 h 230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344" h="2300340">
                <a:moveTo>
                  <a:pt x="1150172" y="0"/>
                </a:moveTo>
                <a:cubicBezTo>
                  <a:pt x="1785008" y="0"/>
                  <a:pt x="2300344" y="515336"/>
                  <a:pt x="2300344" y="1150170"/>
                </a:cubicBezTo>
                <a:cubicBezTo>
                  <a:pt x="2300344" y="1785004"/>
                  <a:pt x="1785008" y="2300340"/>
                  <a:pt x="1150172" y="2300340"/>
                </a:cubicBezTo>
                <a:cubicBezTo>
                  <a:pt x="514092" y="2300340"/>
                  <a:pt x="0" y="1785004"/>
                  <a:pt x="0" y="1150170"/>
                </a:cubicBezTo>
                <a:cubicBezTo>
                  <a:pt x="0" y="515336"/>
                  <a:pt x="514092" y="0"/>
                  <a:pt x="115017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502B102-DA9B-44C6-9DA3-5FB904F120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1049" y="4719866"/>
            <a:ext cx="771351" cy="771152"/>
          </a:xfrm>
          <a:custGeom>
            <a:avLst/>
            <a:gdLst>
              <a:gd name="connsiteX0" fmla="*/ 771150 w 1542300"/>
              <a:gd name="connsiteY0" fmla="*/ 0 h 1542304"/>
              <a:gd name="connsiteX1" fmla="*/ 1542300 w 1542300"/>
              <a:gd name="connsiteY1" fmla="*/ 771152 h 1542304"/>
              <a:gd name="connsiteX2" fmla="*/ 771150 w 1542300"/>
              <a:gd name="connsiteY2" fmla="*/ 1542304 h 1542304"/>
              <a:gd name="connsiteX3" fmla="*/ 0 w 1542300"/>
              <a:gd name="connsiteY3" fmla="*/ 771152 h 1542304"/>
              <a:gd name="connsiteX4" fmla="*/ 771150 w 1542300"/>
              <a:gd name="connsiteY4" fmla="*/ 0 h 154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300" h="1542304">
                <a:moveTo>
                  <a:pt x="771150" y="0"/>
                </a:moveTo>
                <a:cubicBezTo>
                  <a:pt x="1196527" y="0"/>
                  <a:pt x="1542300" y="345775"/>
                  <a:pt x="1542300" y="771152"/>
                </a:cubicBezTo>
                <a:cubicBezTo>
                  <a:pt x="1542300" y="1196530"/>
                  <a:pt x="1196527" y="1542304"/>
                  <a:pt x="771150" y="1542304"/>
                </a:cubicBezTo>
                <a:cubicBezTo>
                  <a:pt x="345774" y="1542304"/>
                  <a:pt x="0" y="1196530"/>
                  <a:pt x="0" y="771152"/>
                </a:cubicBezTo>
                <a:cubicBezTo>
                  <a:pt x="0" y="345775"/>
                  <a:pt x="345774" y="0"/>
                  <a:pt x="77115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4A0A48F-E579-4103-9CE4-DE4ED17702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78950" y="4719866"/>
            <a:ext cx="771351" cy="771152"/>
          </a:xfrm>
          <a:custGeom>
            <a:avLst/>
            <a:gdLst>
              <a:gd name="connsiteX0" fmla="*/ 771150 w 1542300"/>
              <a:gd name="connsiteY0" fmla="*/ 0 h 1542304"/>
              <a:gd name="connsiteX1" fmla="*/ 1542300 w 1542300"/>
              <a:gd name="connsiteY1" fmla="*/ 771152 h 1542304"/>
              <a:gd name="connsiteX2" fmla="*/ 771150 w 1542300"/>
              <a:gd name="connsiteY2" fmla="*/ 1542304 h 1542304"/>
              <a:gd name="connsiteX3" fmla="*/ 0 w 1542300"/>
              <a:gd name="connsiteY3" fmla="*/ 771152 h 1542304"/>
              <a:gd name="connsiteX4" fmla="*/ 771150 w 1542300"/>
              <a:gd name="connsiteY4" fmla="*/ 0 h 154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300" h="1542304">
                <a:moveTo>
                  <a:pt x="771150" y="0"/>
                </a:moveTo>
                <a:cubicBezTo>
                  <a:pt x="1197770" y="0"/>
                  <a:pt x="1542300" y="345775"/>
                  <a:pt x="1542300" y="771152"/>
                </a:cubicBezTo>
                <a:cubicBezTo>
                  <a:pt x="1542300" y="1196530"/>
                  <a:pt x="1197770" y="1542304"/>
                  <a:pt x="771150" y="1542304"/>
                </a:cubicBezTo>
                <a:cubicBezTo>
                  <a:pt x="345774" y="1542304"/>
                  <a:pt x="0" y="1196530"/>
                  <a:pt x="0" y="771152"/>
                </a:cubicBezTo>
                <a:cubicBezTo>
                  <a:pt x="0" y="345775"/>
                  <a:pt x="345774" y="0"/>
                  <a:pt x="77115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9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A44E7B-706F-4568-9111-86F8CD0585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63653" cy="6858000"/>
          </a:xfrm>
          <a:custGeom>
            <a:avLst/>
            <a:gdLst>
              <a:gd name="connsiteX0" fmla="*/ 0 w 10524564"/>
              <a:gd name="connsiteY0" fmla="*/ 0 h 13716000"/>
              <a:gd name="connsiteX1" fmla="*/ 1918446 w 10524564"/>
              <a:gd name="connsiteY1" fmla="*/ 0 h 13716000"/>
              <a:gd name="connsiteX2" fmla="*/ 1918446 w 10524564"/>
              <a:gd name="connsiteY2" fmla="*/ 2336767 h 13716000"/>
              <a:gd name="connsiteX3" fmla="*/ 3544079 w 10524564"/>
              <a:gd name="connsiteY3" fmla="*/ 3962400 h 13716000"/>
              <a:gd name="connsiteX4" fmla="*/ 3998259 w 10524564"/>
              <a:gd name="connsiteY4" fmla="*/ 3962400 h 13716000"/>
              <a:gd name="connsiteX5" fmla="*/ 8898931 w 10524564"/>
              <a:gd name="connsiteY5" fmla="*/ 3962400 h 13716000"/>
              <a:gd name="connsiteX6" fmla="*/ 10524564 w 10524564"/>
              <a:gd name="connsiteY6" fmla="*/ 5588035 h 13716000"/>
              <a:gd name="connsiteX7" fmla="*/ 10524564 w 10524564"/>
              <a:gd name="connsiteY7" fmla="*/ 12090367 h 13716000"/>
              <a:gd name="connsiteX8" fmla="*/ 8898931 w 10524564"/>
              <a:gd name="connsiteY8" fmla="*/ 13716000 h 13716000"/>
              <a:gd name="connsiteX9" fmla="*/ 3998259 w 10524564"/>
              <a:gd name="connsiteY9" fmla="*/ 13716000 h 13716000"/>
              <a:gd name="connsiteX10" fmla="*/ 1625633 w 10524564"/>
              <a:gd name="connsiteY10" fmla="*/ 13716000 h 13716000"/>
              <a:gd name="connsiteX11" fmla="*/ 0 w 10524564"/>
              <a:gd name="connsiteY11" fmla="*/ 13716000 h 13716000"/>
              <a:gd name="connsiteX12" fmla="*/ 0 w 10524564"/>
              <a:gd name="connsiteY12" fmla="*/ 12090367 h 13716000"/>
              <a:gd name="connsiteX13" fmla="*/ 0 w 10524564"/>
              <a:gd name="connsiteY13" fmla="*/ 5588035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24564" h="13716000">
                <a:moveTo>
                  <a:pt x="0" y="0"/>
                </a:moveTo>
                <a:lnTo>
                  <a:pt x="1918446" y="0"/>
                </a:lnTo>
                <a:lnTo>
                  <a:pt x="1918446" y="2336767"/>
                </a:lnTo>
                <a:cubicBezTo>
                  <a:pt x="1918446" y="3234579"/>
                  <a:pt x="2646267" y="3962400"/>
                  <a:pt x="3544079" y="3962400"/>
                </a:cubicBezTo>
                <a:lnTo>
                  <a:pt x="3998259" y="3962400"/>
                </a:lnTo>
                <a:lnTo>
                  <a:pt x="8898931" y="3962400"/>
                </a:lnTo>
                <a:cubicBezTo>
                  <a:pt x="9796743" y="3962400"/>
                  <a:pt x="10524564" y="4690221"/>
                  <a:pt x="10524564" y="5588035"/>
                </a:cubicBezTo>
                <a:lnTo>
                  <a:pt x="10524564" y="12090367"/>
                </a:lnTo>
                <a:cubicBezTo>
                  <a:pt x="10524564" y="12988179"/>
                  <a:pt x="9796743" y="13716000"/>
                  <a:pt x="8898931" y="13716000"/>
                </a:cubicBezTo>
                <a:lnTo>
                  <a:pt x="3998259" y="13716000"/>
                </a:lnTo>
                <a:lnTo>
                  <a:pt x="1625633" y="13716000"/>
                </a:lnTo>
                <a:lnTo>
                  <a:pt x="0" y="13716000"/>
                </a:lnTo>
                <a:lnTo>
                  <a:pt x="0" y="12090367"/>
                </a:lnTo>
                <a:lnTo>
                  <a:pt x="0" y="55880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1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 Infographic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BB50FD8-03FC-4565-A290-918CE49E5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8342" y="1706931"/>
            <a:ext cx="1171299" cy="1051295"/>
          </a:xfrm>
          <a:custGeom>
            <a:avLst/>
            <a:gdLst>
              <a:gd name="connsiteX0" fmla="*/ 722264 w 2341987"/>
              <a:gd name="connsiteY0" fmla="*/ 0 h 2102590"/>
              <a:gd name="connsiteX1" fmla="*/ 1618480 w 2341987"/>
              <a:gd name="connsiteY1" fmla="*/ 0 h 2102590"/>
              <a:gd name="connsiteX2" fmla="*/ 1857471 w 2341987"/>
              <a:gd name="connsiteY2" fmla="*/ 137017 h 2102590"/>
              <a:gd name="connsiteX3" fmla="*/ 2305579 w 2341987"/>
              <a:gd name="connsiteY3" fmla="*/ 914278 h 2102590"/>
              <a:gd name="connsiteX4" fmla="*/ 2305579 w 2341987"/>
              <a:gd name="connsiteY4" fmla="*/ 1188312 h 2102590"/>
              <a:gd name="connsiteX5" fmla="*/ 1857471 w 2341987"/>
              <a:gd name="connsiteY5" fmla="*/ 1965572 h 2102590"/>
              <a:gd name="connsiteX6" fmla="*/ 1618480 w 2341987"/>
              <a:gd name="connsiteY6" fmla="*/ 2102590 h 2102590"/>
              <a:gd name="connsiteX7" fmla="*/ 722264 w 2341987"/>
              <a:gd name="connsiteY7" fmla="*/ 2102590 h 2102590"/>
              <a:gd name="connsiteX8" fmla="*/ 484517 w 2341987"/>
              <a:gd name="connsiteY8" fmla="*/ 1965572 h 2102590"/>
              <a:gd name="connsiteX9" fmla="*/ 36409 w 2341987"/>
              <a:gd name="connsiteY9" fmla="*/ 1188312 h 2102590"/>
              <a:gd name="connsiteX10" fmla="*/ 36409 w 2341987"/>
              <a:gd name="connsiteY10" fmla="*/ 914278 h 2102590"/>
              <a:gd name="connsiteX11" fmla="*/ 484517 w 2341987"/>
              <a:gd name="connsiteY11" fmla="*/ 137017 h 2102590"/>
              <a:gd name="connsiteX12" fmla="*/ 722264 w 2341987"/>
              <a:gd name="connsiteY12" fmla="*/ 0 h 21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1987" h="2102590">
                <a:moveTo>
                  <a:pt x="722264" y="0"/>
                </a:moveTo>
                <a:lnTo>
                  <a:pt x="1618480" y="0"/>
                </a:lnTo>
                <a:cubicBezTo>
                  <a:pt x="1716815" y="0"/>
                  <a:pt x="1807681" y="52316"/>
                  <a:pt x="1857471" y="137017"/>
                </a:cubicBezTo>
                <a:lnTo>
                  <a:pt x="2305579" y="914278"/>
                </a:lnTo>
                <a:cubicBezTo>
                  <a:pt x="2354124" y="997734"/>
                  <a:pt x="2354124" y="1103610"/>
                  <a:pt x="2305579" y="1188312"/>
                </a:cubicBezTo>
                <a:lnTo>
                  <a:pt x="1857471" y="1965572"/>
                </a:lnTo>
                <a:cubicBezTo>
                  <a:pt x="1807681" y="2050274"/>
                  <a:pt x="1716815" y="2102590"/>
                  <a:pt x="1618480" y="2102590"/>
                </a:cubicBezTo>
                <a:lnTo>
                  <a:pt x="722264" y="2102590"/>
                </a:lnTo>
                <a:cubicBezTo>
                  <a:pt x="625173" y="2102590"/>
                  <a:pt x="533062" y="2050274"/>
                  <a:pt x="484517" y="1965572"/>
                </a:cubicBezTo>
                <a:lnTo>
                  <a:pt x="36409" y="1188312"/>
                </a:lnTo>
                <a:cubicBezTo>
                  <a:pt x="-12136" y="1103610"/>
                  <a:pt x="-12136" y="997734"/>
                  <a:pt x="36409" y="914278"/>
                </a:cubicBezTo>
                <a:lnTo>
                  <a:pt x="484517" y="137017"/>
                </a:lnTo>
                <a:cubicBezTo>
                  <a:pt x="533062" y="52316"/>
                  <a:pt x="625173" y="0"/>
                  <a:pt x="72226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FD04162-17AF-4B30-BFBF-9AE223ADE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729" y="3500410"/>
            <a:ext cx="874785" cy="784882"/>
          </a:xfrm>
          <a:custGeom>
            <a:avLst/>
            <a:gdLst>
              <a:gd name="connsiteX0" fmla="*/ 540732 w 1749115"/>
              <a:gd name="connsiteY0" fmla="*/ 0 h 1569764"/>
              <a:gd name="connsiteX1" fmla="*/ 1209319 w 1749115"/>
              <a:gd name="connsiteY1" fmla="*/ 0 h 1569764"/>
              <a:gd name="connsiteX2" fmla="*/ 1386445 w 1749115"/>
              <a:gd name="connsiteY2" fmla="*/ 103487 h 1569764"/>
              <a:gd name="connsiteX3" fmla="*/ 1721985 w 1749115"/>
              <a:gd name="connsiteY3" fmla="*/ 682018 h 1569764"/>
              <a:gd name="connsiteX4" fmla="*/ 1721985 w 1749115"/>
              <a:gd name="connsiteY4" fmla="*/ 887746 h 1569764"/>
              <a:gd name="connsiteX5" fmla="*/ 1386445 w 1749115"/>
              <a:gd name="connsiteY5" fmla="*/ 1467524 h 1569764"/>
              <a:gd name="connsiteX6" fmla="*/ 1209319 w 1749115"/>
              <a:gd name="connsiteY6" fmla="*/ 1569764 h 1569764"/>
              <a:gd name="connsiteX7" fmla="*/ 540732 w 1749115"/>
              <a:gd name="connsiteY7" fmla="*/ 1569764 h 1569764"/>
              <a:gd name="connsiteX8" fmla="*/ 362359 w 1749115"/>
              <a:gd name="connsiteY8" fmla="*/ 1467524 h 1569764"/>
              <a:gd name="connsiteX9" fmla="*/ 28066 w 1749115"/>
              <a:gd name="connsiteY9" fmla="*/ 887746 h 1569764"/>
              <a:gd name="connsiteX10" fmla="*/ 28066 w 1749115"/>
              <a:gd name="connsiteY10" fmla="*/ 682018 h 1569764"/>
              <a:gd name="connsiteX11" fmla="*/ 362359 w 1749115"/>
              <a:gd name="connsiteY11" fmla="*/ 103487 h 1569764"/>
              <a:gd name="connsiteX12" fmla="*/ 540732 w 1749115"/>
              <a:gd name="connsiteY12" fmla="*/ 0 h 156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9115" h="1569764">
                <a:moveTo>
                  <a:pt x="540732" y="0"/>
                </a:moveTo>
                <a:lnTo>
                  <a:pt x="1209319" y="0"/>
                </a:lnTo>
                <a:cubicBezTo>
                  <a:pt x="1282913" y="0"/>
                  <a:pt x="1350271" y="39899"/>
                  <a:pt x="1386445" y="103487"/>
                </a:cubicBezTo>
                <a:lnTo>
                  <a:pt x="1721985" y="682018"/>
                </a:lnTo>
                <a:cubicBezTo>
                  <a:pt x="1758159" y="745607"/>
                  <a:pt x="1758159" y="824158"/>
                  <a:pt x="1721985" y="887746"/>
                </a:cubicBezTo>
                <a:lnTo>
                  <a:pt x="1386445" y="1467524"/>
                </a:lnTo>
                <a:cubicBezTo>
                  <a:pt x="1350271" y="1531112"/>
                  <a:pt x="1282913" y="1569764"/>
                  <a:pt x="1209319" y="1569764"/>
                </a:cubicBezTo>
                <a:lnTo>
                  <a:pt x="540732" y="1569764"/>
                </a:lnTo>
                <a:cubicBezTo>
                  <a:pt x="467138" y="1569764"/>
                  <a:pt x="398533" y="1531112"/>
                  <a:pt x="362359" y="1467524"/>
                </a:cubicBezTo>
                <a:lnTo>
                  <a:pt x="28066" y="887746"/>
                </a:lnTo>
                <a:cubicBezTo>
                  <a:pt x="-9355" y="824158"/>
                  <a:pt x="-9355" y="745607"/>
                  <a:pt x="28066" y="682018"/>
                </a:cubicBezTo>
                <a:lnTo>
                  <a:pt x="362359" y="103487"/>
                </a:lnTo>
                <a:cubicBezTo>
                  <a:pt x="398533" y="39899"/>
                  <a:pt x="467138" y="0"/>
                  <a:pt x="54073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BA9DE1F-27F9-42A7-B93F-BBE625084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0468" y="3500410"/>
            <a:ext cx="874785" cy="784882"/>
          </a:xfrm>
          <a:custGeom>
            <a:avLst/>
            <a:gdLst>
              <a:gd name="connsiteX0" fmla="*/ 540732 w 1749115"/>
              <a:gd name="connsiteY0" fmla="*/ 0 h 1569764"/>
              <a:gd name="connsiteX1" fmla="*/ 1209319 w 1749115"/>
              <a:gd name="connsiteY1" fmla="*/ 0 h 1569764"/>
              <a:gd name="connsiteX2" fmla="*/ 1386444 w 1749115"/>
              <a:gd name="connsiteY2" fmla="*/ 103487 h 1569764"/>
              <a:gd name="connsiteX3" fmla="*/ 1721985 w 1749115"/>
              <a:gd name="connsiteY3" fmla="*/ 682018 h 1569764"/>
              <a:gd name="connsiteX4" fmla="*/ 1721985 w 1749115"/>
              <a:gd name="connsiteY4" fmla="*/ 887746 h 1569764"/>
              <a:gd name="connsiteX5" fmla="*/ 1386444 w 1749115"/>
              <a:gd name="connsiteY5" fmla="*/ 1467524 h 1569764"/>
              <a:gd name="connsiteX6" fmla="*/ 1209319 w 1749115"/>
              <a:gd name="connsiteY6" fmla="*/ 1569764 h 1569764"/>
              <a:gd name="connsiteX7" fmla="*/ 540732 w 1749115"/>
              <a:gd name="connsiteY7" fmla="*/ 1569764 h 1569764"/>
              <a:gd name="connsiteX8" fmla="*/ 362359 w 1749115"/>
              <a:gd name="connsiteY8" fmla="*/ 1467524 h 1569764"/>
              <a:gd name="connsiteX9" fmla="*/ 28066 w 1749115"/>
              <a:gd name="connsiteY9" fmla="*/ 887746 h 1569764"/>
              <a:gd name="connsiteX10" fmla="*/ 28066 w 1749115"/>
              <a:gd name="connsiteY10" fmla="*/ 682018 h 1569764"/>
              <a:gd name="connsiteX11" fmla="*/ 362359 w 1749115"/>
              <a:gd name="connsiteY11" fmla="*/ 103487 h 1569764"/>
              <a:gd name="connsiteX12" fmla="*/ 540732 w 1749115"/>
              <a:gd name="connsiteY12" fmla="*/ 0 h 156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9115" h="1569764">
                <a:moveTo>
                  <a:pt x="540732" y="0"/>
                </a:moveTo>
                <a:lnTo>
                  <a:pt x="1209319" y="0"/>
                </a:lnTo>
                <a:cubicBezTo>
                  <a:pt x="1282913" y="0"/>
                  <a:pt x="1350271" y="39899"/>
                  <a:pt x="1386444" y="103487"/>
                </a:cubicBezTo>
                <a:lnTo>
                  <a:pt x="1721985" y="682018"/>
                </a:lnTo>
                <a:cubicBezTo>
                  <a:pt x="1758159" y="745607"/>
                  <a:pt x="1758159" y="824158"/>
                  <a:pt x="1721985" y="887746"/>
                </a:cubicBezTo>
                <a:lnTo>
                  <a:pt x="1386444" y="1467524"/>
                </a:lnTo>
                <a:cubicBezTo>
                  <a:pt x="1350271" y="1531112"/>
                  <a:pt x="1282913" y="1569764"/>
                  <a:pt x="1209319" y="1569764"/>
                </a:cubicBezTo>
                <a:lnTo>
                  <a:pt x="540732" y="1569764"/>
                </a:lnTo>
                <a:cubicBezTo>
                  <a:pt x="467138" y="1569764"/>
                  <a:pt x="398533" y="1531112"/>
                  <a:pt x="362359" y="1467524"/>
                </a:cubicBezTo>
                <a:lnTo>
                  <a:pt x="28066" y="887746"/>
                </a:lnTo>
                <a:cubicBezTo>
                  <a:pt x="-9355" y="824158"/>
                  <a:pt x="-9355" y="745607"/>
                  <a:pt x="28066" y="682018"/>
                </a:cubicBezTo>
                <a:lnTo>
                  <a:pt x="362359" y="103487"/>
                </a:lnTo>
                <a:cubicBezTo>
                  <a:pt x="398533" y="39899"/>
                  <a:pt x="467138" y="0"/>
                  <a:pt x="54073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DE3D30-FA73-4F95-AA8C-E56423E78B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2207" y="3500410"/>
            <a:ext cx="874785" cy="784882"/>
          </a:xfrm>
          <a:custGeom>
            <a:avLst/>
            <a:gdLst>
              <a:gd name="connsiteX0" fmla="*/ 540733 w 1749115"/>
              <a:gd name="connsiteY0" fmla="*/ 0 h 1569764"/>
              <a:gd name="connsiteX1" fmla="*/ 1209319 w 1749115"/>
              <a:gd name="connsiteY1" fmla="*/ 0 h 1569764"/>
              <a:gd name="connsiteX2" fmla="*/ 1386445 w 1749115"/>
              <a:gd name="connsiteY2" fmla="*/ 103487 h 1569764"/>
              <a:gd name="connsiteX3" fmla="*/ 1721985 w 1749115"/>
              <a:gd name="connsiteY3" fmla="*/ 682018 h 1569764"/>
              <a:gd name="connsiteX4" fmla="*/ 1721985 w 1749115"/>
              <a:gd name="connsiteY4" fmla="*/ 887746 h 1569764"/>
              <a:gd name="connsiteX5" fmla="*/ 1386445 w 1749115"/>
              <a:gd name="connsiteY5" fmla="*/ 1467524 h 1569764"/>
              <a:gd name="connsiteX6" fmla="*/ 1209319 w 1749115"/>
              <a:gd name="connsiteY6" fmla="*/ 1569764 h 1569764"/>
              <a:gd name="connsiteX7" fmla="*/ 540733 w 1749115"/>
              <a:gd name="connsiteY7" fmla="*/ 1569764 h 1569764"/>
              <a:gd name="connsiteX8" fmla="*/ 362359 w 1749115"/>
              <a:gd name="connsiteY8" fmla="*/ 1467524 h 1569764"/>
              <a:gd name="connsiteX9" fmla="*/ 28066 w 1749115"/>
              <a:gd name="connsiteY9" fmla="*/ 887746 h 1569764"/>
              <a:gd name="connsiteX10" fmla="*/ 28066 w 1749115"/>
              <a:gd name="connsiteY10" fmla="*/ 682018 h 1569764"/>
              <a:gd name="connsiteX11" fmla="*/ 362359 w 1749115"/>
              <a:gd name="connsiteY11" fmla="*/ 103487 h 1569764"/>
              <a:gd name="connsiteX12" fmla="*/ 540733 w 1749115"/>
              <a:gd name="connsiteY12" fmla="*/ 0 h 156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9115" h="1569764">
                <a:moveTo>
                  <a:pt x="540733" y="0"/>
                </a:moveTo>
                <a:lnTo>
                  <a:pt x="1209319" y="0"/>
                </a:lnTo>
                <a:cubicBezTo>
                  <a:pt x="1282913" y="0"/>
                  <a:pt x="1350271" y="39899"/>
                  <a:pt x="1386445" y="103487"/>
                </a:cubicBezTo>
                <a:lnTo>
                  <a:pt x="1721985" y="682018"/>
                </a:lnTo>
                <a:cubicBezTo>
                  <a:pt x="1758159" y="745607"/>
                  <a:pt x="1758159" y="824158"/>
                  <a:pt x="1721985" y="887746"/>
                </a:cubicBezTo>
                <a:lnTo>
                  <a:pt x="1386445" y="1467524"/>
                </a:lnTo>
                <a:cubicBezTo>
                  <a:pt x="1350271" y="1531112"/>
                  <a:pt x="1282913" y="1569764"/>
                  <a:pt x="1209319" y="1569764"/>
                </a:cubicBezTo>
                <a:lnTo>
                  <a:pt x="540733" y="1569764"/>
                </a:lnTo>
                <a:cubicBezTo>
                  <a:pt x="467137" y="1569764"/>
                  <a:pt x="398533" y="1531112"/>
                  <a:pt x="362359" y="1467524"/>
                </a:cubicBezTo>
                <a:lnTo>
                  <a:pt x="28066" y="887746"/>
                </a:lnTo>
                <a:cubicBezTo>
                  <a:pt x="-9355" y="824158"/>
                  <a:pt x="-9355" y="745607"/>
                  <a:pt x="28066" y="682018"/>
                </a:cubicBezTo>
                <a:lnTo>
                  <a:pt x="362359" y="103487"/>
                </a:lnTo>
                <a:cubicBezTo>
                  <a:pt x="398533" y="39899"/>
                  <a:pt x="467137" y="0"/>
                  <a:pt x="54073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E5B6CE9-DB94-4BC2-BF23-13C3941296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2616" y="4626485"/>
            <a:ext cx="730143" cy="729952"/>
          </a:xfrm>
          <a:custGeom>
            <a:avLst/>
            <a:gdLst>
              <a:gd name="connsiteX0" fmla="*/ 729331 w 1459906"/>
              <a:gd name="connsiteY0" fmla="*/ 0 h 1459904"/>
              <a:gd name="connsiteX1" fmla="*/ 1459906 w 1459906"/>
              <a:gd name="connsiteY1" fmla="*/ 729952 h 1459904"/>
              <a:gd name="connsiteX2" fmla="*/ 729331 w 1459906"/>
              <a:gd name="connsiteY2" fmla="*/ 1459904 h 1459904"/>
              <a:gd name="connsiteX3" fmla="*/ 0 w 1459906"/>
              <a:gd name="connsiteY3" fmla="*/ 729952 h 1459904"/>
              <a:gd name="connsiteX4" fmla="*/ 729331 w 1459906"/>
              <a:gd name="connsiteY4" fmla="*/ 0 h 145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906" h="1459904">
                <a:moveTo>
                  <a:pt x="729331" y="0"/>
                </a:moveTo>
                <a:cubicBezTo>
                  <a:pt x="1132578" y="0"/>
                  <a:pt x="1459906" y="327607"/>
                  <a:pt x="1459906" y="729952"/>
                </a:cubicBezTo>
                <a:cubicBezTo>
                  <a:pt x="1459906" y="1132298"/>
                  <a:pt x="1132578" y="1459904"/>
                  <a:pt x="729331" y="1459904"/>
                </a:cubicBezTo>
                <a:cubicBezTo>
                  <a:pt x="327328" y="1459904"/>
                  <a:pt x="0" y="1132298"/>
                  <a:pt x="0" y="729952"/>
                </a:cubicBezTo>
                <a:cubicBezTo>
                  <a:pt x="0" y="327607"/>
                  <a:pt x="327328" y="0"/>
                  <a:pt x="72933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250787F-BCC4-4D87-AA57-0BD2B12AAE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4356" y="4626485"/>
            <a:ext cx="730143" cy="729952"/>
          </a:xfrm>
          <a:custGeom>
            <a:avLst/>
            <a:gdLst>
              <a:gd name="connsiteX0" fmla="*/ 729330 w 1459905"/>
              <a:gd name="connsiteY0" fmla="*/ 0 h 1459904"/>
              <a:gd name="connsiteX1" fmla="*/ 1459905 w 1459905"/>
              <a:gd name="connsiteY1" fmla="*/ 729952 h 1459904"/>
              <a:gd name="connsiteX2" fmla="*/ 729330 w 1459905"/>
              <a:gd name="connsiteY2" fmla="*/ 1459904 h 1459904"/>
              <a:gd name="connsiteX3" fmla="*/ 0 w 1459905"/>
              <a:gd name="connsiteY3" fmla="*/ 729952 h 1459904"/>
              <a:gd name="connsiteX4" fmla="*/ 729330 w 1459905"/>
              <a:gd name="connsiteY4" fmla="*/ 0 h 145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905" h="1459904">
                <a:moveTo>
                  <a:pt x="729330" y="0"/>
                </a:moveTo>
                <a:cubicBezTo>
                  <a:pt x="1132578" y="0"/>
                  <a:pt x="1459905" y="327607"/>
                  <a:pt x="1459905" y="729952"/>
                </a:cubicBezTo>
                <a:cubicBezTo>
                  <a:pt x="1459905" y="1132298"/>
                  <a:pt x="1132578" y="1459904"/>
                  <a:pt x="729330" y="1459904"/>
                </a:cubicBezTo>
                <a:cubicBezTo>
                  <a:pt x="327327" y="1459904"/>
                  <a:pt x="0" y="1132298"/>
                  <a:pt x="0" y="729952"/>
                </a:cubicBezTo>
                <a:cubicBezTo>
                  <a:pt x="0" y="327607"/>
                  <a:pt x="327327" y="0"/>
                  <a:pt x="72933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E3ECBD7-7DF3-4DDA-B330-E43453AE1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83348" y="4626485"/>
            <a:ext cx="730143" cy="729952"/>
          </a:xfrm>
          <a:custGeom>
            <a:avLst/>
            <a:gdLst>
              <a:gd name="connsiteX0" fmla="*/ 729330 w 1459906"/>
              <a:gd name="connsiteY0" fmla="*/ 0 h 1459904"/>
              <a:gd name="connsiteX1" fmla="*/ 1459906 w 1459906"/>
              <a:gd name="connsiteY1" fmla="*/ 729952 h 1459904"/>
              <a:gd name="connsiteX2" fmla="*/ 729330 w 1459906"/>
              <a:gd name="connsiteY2" fmla="*/ 1459904 h 1459904"/>
              <a:gd name="connsiteX3" fmla="*/ 0 w 1459906"/>
              <a:gd name="connsiteY3" fmla="*/ 729952 h 1459904"/>
              <a:gd name="connsiteX4" fmla="*/ 729330 w 1459906"/>
              <a:gd name="connsiteY4" fmla="*/ 0 h 145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906" h="1459904">
                <a:moveTo>
                  <a:pt x="729330" y="0"/>
                </a:moveTo>
                <a:cubicBezTo>
                  <a:pt x="1132578" y="0"/>
                  <a:pt x="1459906" y="327607"/>
                  <a:pt x="1459906" y="729952"/>
                </a:cubicBezTo>
                <a:cubicBezTo>
                  <a:pt x="1459906" y="1132298"/>
                  <a:pt x="1132578" y="1459904"/>
                  <a:pt x="729330" y="1459904"/>
                </a:cubicBezTo>
                <a:cubicBezTo>
                  <a:pt x="327328" y="1459904"/>
                  <a:pt x="0" y="1132298"/>
                  <a:pt x="0" y="729952"/>
                </a:cubicBezTo>
                <a:cubicBezTo>
                  <a:pt x="0" y="327607"/>
                  <a:pt x="327328" y="0"/>
                  <a:pt x="72933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97CA09D-21A2-4777-9479-6B670789DF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2616" y="5719601"/>
            <a:ext cx="730143" cy="729952"/>
          </a:xfrm>
          <a:custGeom>
            <a:avLst/>
            <a:gdLst>
              <a:gd name="connsiteX0" fmla="*/ 729331 w 1459906"/>
              <a:gd name="connsiteY0" fmla="*/ 0 h 1459904"/>
              <a:gd name="connsiteX1" fmla="*/ 1459906 w 1459906"/>
              <a:gd name="connsiteY1" fmla="*/ 729952 h 1459904"/>
              <a:gd name="connsiteX2" fmla="*/ 729331 w 1459906"/>
              <a:gd name="connsiteY2" fmla="*/ 1459904 h 1459904"/>
              <a:gd name="connsiteX3" fmla="*/ 0 w 1459906"/>
              <a:gd name="connsiteY3" fmla="*/ 729952 h 1459904"/>
              <a:gd name="connsiteX4" fmla="*/ 729331 w 1459906"/>
              <a:gd name="connsiteY4" fmla="*/ 0 h 145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906" h="1459904">
                <a:moveTo>
                  <a:pt x="729331" y="0"/>
                </a:moveTo>
                <a:cubicBezTo>
                  <a:pt x="1132578" y="0"/>
                  <a:pt x="1459906" y="327607"/>
                  <a:pt x="1459906" y="729952"/>
                </a:cubicBezTo>
                <a:cubicBezTo>
                  <a:pt x="1459906" y="1132298"/>
                  <a:pt x="1132578" y="1459904"/>
                  <a:pt x="729331" y="1459904"/>
                </a:cubicBezTo>
                <a:cubicBezTo>
                  <a:pt x="327328" y="1459904"/>
                  <a:pt x="0" y="1132298"/>
                  <a:pt x="0" y="729952"/>
                </a:cubicBezTo>
                <a:cubicBezTo>
                  <a:pt x="0" y="327607"/>
                  <a:pt x="327328" y="0"/>
                  <a:pt x="72933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881B5DF-72CE-42A1-A73F-E0AF147B27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44356" y="5719601"/>
            <a:ext cx="730143" cy="729952"/>
          </a:xfrm>
          <a:custGeom>
            <a:avLst/>
            <a:gdLst>
              <a:gd name="connsiteX0" fmla="*/ 729330 w 1459905"/>
              <a:gd name="connsiteY0" fmla="*/ 0 h 1459904"/>
              <a:gd name="connsiteX1" fmla="*/ 1459905 w 1459905"/>
              <a:gd name="connsiteY1" fmla="*/ 729952 h 1459904"/>
              <a:gd name="connsiteX2" fmla="*/ 729330 w 1459905"/>
              <a:gd name="connsiteY2" fmla="*/ 1459904 h 1459904"/>
              <a:gd name="connsiteX3" fmla="*/ 0 w 1459905"/>
              <a:gd name="connsiteY3" fmla="*/ 729952 h 1459904"/>
              <a:gd name="connsiteX4" fmla="*/ 729330 w 1459905"/>
              <a:gd name="connsiteY4" fmla="*/ 0 h 145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905" h="1459904">
                <a:moveTo>
                  <a:pt x="729330" y="0"/>
                </a:moveTo>
                <a:cubicBezTo>
                  <a:pt x="1132578" y="0"/>
                  <a:pt x="1459905" y="327607"/>
                  <a:pt x="1459905" y="729952"/>
                </a:cubicBezTo>
                <a:cubicBezTo>
                  <a:pt x="1459905" y="1132298"/>
                  <a:pt x="1132578" y="1459904"/>
                  <a:pt x="729330" y="1459904"/>
                </a:cubicBezTo>
                <a:cubicBezTo>
                  <a:pt x="327327" y="1459904"/>
                  <a:pt x="0" y="1132298"/>
                  <a:pt x="0" y="729952"/>
                </a:cubicBezTo>
                <a:cubicBezTo>
                  <a:pt x="0" y="327607"/>
                  <a:pt x="327327" y="0"/>
                  <a:pt x="72933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B349910-AEFB-44A3-A439-E3C9028F2E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3348" y="5719601"/>
            <a:ext cx="730143" cy="729952"/>
          </a:xfrm>
          <a:custGeom>
            <a:avLst/>
            <a:gdLst>
              <a:gd name="connsiteX0" fmla="*/ 729330 w 1459906"/>
              <a:gd name="connsiteY0" fmla="*/ 0 h 1459904"/>
              <a:gd name="connsiteX1" fmla="*/ 1459906 w 1459906"/>
              <a:gd name="connsiteY1" fmla="*/ 729952 h 1459904"/>
              <a:gd name="connsiteX2" fmla="*/ 729330 w 1459906"/>
              <a:gd name="connsiteY2" fmla="*/ 1459904 h 1459904"/>
              <a:gd name="connsiteX3" fmla="*/ 0 w 1459906"/>
              <a:gd name="connsiteY3" fmla="*/ 729952 h 1459904"/>
              <a:gd name="connsiteX4" fmla="*/ 729330 w 1459906"/>
              <a:gd name="connsiteY4" fmla="*/ 0 h 145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906" h="1459904">
                <a:moveTo>
                  <a:pt x="729330" y="0"/>
                </a:moveTo>
                <a:cubicBezTo>
                  <a:pt x="1132578" y="0"/>
                  <a:pt x="1459906" y="327607"/>
                  <a:pt x="1459906" y="729952"/>
                </a:cubicBezTo>
                <a:cubicBezTo>
                  <a:pt x="1459906" y="1132298"/>
                  <a:pt x="1132578" y="1459904"/>
                  <a:pt x="729330" y="1459904"/>
                </a:cubicBezTo>
                <a:cubicBezTo>
                  <a:pt x="327328" y="1459904"/>
                  <a:pt x="0" y="1132298"/>
                  <a:pt x="0" y="729952"/>
                </a:cubicBezTo>
                <a:cubicBezTo>
                  <a:pt x="0" y="327607"/>
                  <a:pt x="327328" y="0"/>
                  <a:pt x="72933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182843" tIns="91422" rIns="182843" bIns="91422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41C1CF-B70C-44D4-8063-E0F7743EB3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2468" y="3271098"/>
            <a:ext cx="8032344" cy="3586903"/>
          </a:xfrm>
          <a:custGeom>
            <a:avLst/>
            <a:gdLst>
              <a:gd name="connsiteX0" fmla="*/ 8030251 w 16060505"/>
              <a:gd name="connsiteY0" fmla="*/ 1 h 7173805"/>
              <a:gd name="connsiteX1" fmla="*/ 9492297 w 16060505"/>
              <a:gd name="connsiteY1" fmla="*/ 605600 h 7173805"/>
              <a:gd name="connsiteX2" fmla="*/ 16060505 w 16060505"/>
              <a:gd name="connsiteY2" fmla="*/ 7173805 h 7173805"/>
              <a:gd name="connsiteX3" fmla="*/ 0 w 16060505"/>
              <a:gd name="connsiteY3" fmla="*/ 7173805 h 7173805"/>
              <a:gd name="connsiteX4" fmla="*/ 6568206 w 16060505"/>
              <a:gd name="connsiteY4" fmla="*/ 605600 h 7173805"/>
              <a:gd name="connsiteX5" fmla="*/ 8030251 w 16060505"/>
              <a:gd name="connsiteY5" fmla="*/ 1 h 717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0505" h="7173805">
                <a:moveTo>
                  <a:pt x="8030251" y="1"/>
                </a:moveTo>
                <a:cubicBezTo>
                  <a:pt x="8559407" y="1"/>
                  <a:pt x="9088565" y="201868"/>
                  <a:pt x="9492297" y="605600"/>
                </a:cubicBezTo>
                <a:lnTo>
                  <a:pt x="16060505" y="7173805"/>
                </a:lnTo>
                <a:lnTo>
                  <a:pt x="0" y="7173805"/>
                </a:lnTo>
                <a:lnTo>
                  <a:pt x="6568206" y="605600"/>
                </a:lnTo>
                <a:cubicBezTo>
                  <a:pt x="6971939" y="201867"/>
                  <a:pt x="7501095" y="0"/>
                  <a:pt x="8030251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D28E21-C916-4CB0-8288-F701D03CDE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666" y="1699846"/>
            <a:ext cx="10632668" cy="2461847"/>
          </a:xfrm>
          <a:custGeom>
            <a:avLst/>
            <a:gdLst>
              <a:gd name="connsiteX0" fmla="*/ 0 w 21259798"/>
              <a:gd name="connsiteY0" fmla="*/ 0 h 4923693"/>
              <a:gd name="connsiteX1" fmla="*/ 21259798 w 21259798"/>
              <a:gd name="connsiteY1" fmla="*/ 0 h 4923693"/>
              <a:gd name="connsiteX2" fmla="*/ 21259798 w 21259798"/>
              <a:gd name="connsiteY2" fmla="*/ 4923693 h 4923693"/>
              <a:gd name="connsiteX3" fmla="*/ 0 w 21259798"/>
              <a:gd name="connsiteY3" fmla="*/ 4923693 h 492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798" h="4923693">
                <a:moveTo>
                  <a:pt x="0" y="0"/>
                </a:moveTo>
                <a:lnTo>
                  <a:pt x="21259798" y="0"/>
                </a:lnTo>
                <a:lnTo>
                  <a:pt x="21259798" y="4923693"/>
                </a:lnTo>
                <a:lnTo>
                  <a:pt x="0" y="49236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4C8A70B-2541-4D47-AC0D-7CE2F542BA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9041" y="832453"/>
            <a:ext cx="5440698" cy="5439280"/>
          </a:xfrm>
          <a:custGeom>
            <a:avLst/>
            <a:gdLst>
              <a:gd name="connsiteX0" fmla="*/ 5439281 w 10878562"/>
              <a:gd name="connsiteY0" fmla="*/ 0 h 10878560"/>
              <a:gd name="connsiteX1" fmla="*/ 6443933 w 10878562"/>
              <a:gd name="connsiteY1" fmla="*/ 416140 h 10878560"/>
              <a:gd name="connsiteX2" fmla="*/ 10462422 w 10878562"/>
              <a:gd name="connsiteY2" fmla="*/ 4434628 h 10878560"/>
              <a:gd name="connsiteX3" fmla="*/ 10462422 w 10878562"/>
              <a:gd name="connsiteY3" fmla="*/ 6443933 h 10878560"/>
              <a:gd name="connsiteX4" fmla="*/ 6443933 w 10878562"/>
              <a:gd name="connsiteY4" fmla="*/ 10462420 h 10878560"/>
              <a:gd name="connsiteX5" fmla="*/ 4434629 w 10878562"/>
              <a:gd name="connsiteY5" fmla="*/ 10462420 h 10878560"/>
              <a:gd name="connsiteX6" fmla="*/ 416141 w 10878562"/>
              <a:gd name="connsiteY6" fmla="*/ 6443933 h 10878560"/>
              <a:gd name="connsiteX7" fmla="*/ 416141 w 10878562"/>
              <a:gd name="connsiteY7" fmla="*/ 4434628 h 10878560"/>
              <a:gd name="connsiteX8" fmla="*/ 4434629 w 10878562"/>
              <a:gd name="connsiteY8" fmla="*/ 416140 h 10878560"/>
              <a:gd name="connsiteX9" fmla="*/ 5439281 w 10878562"/>
              <a:gd name="connsiteY9" fmla="*/ 0 h 108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78562" h="10878560">
                <a:moveTo>
                  <a:pt x="5439281" y="0"/>
                </a:moveTo>
                <a:cubicBezTo>
                  <a:pt x="5802894" y="0"/>
                  <a:pt x="6166506" y="138713"/>
                  <a:pt x="6443933" y="416140"/>
                </a:cubicBezTo>
                <a:lnTo>
                  <a:pt x="10462422" y="4434628"/>
                </a:lnTo>
                <a:cubicBezTo>
                  <a:pt x="11017276" y="4989482"/>
                  <a:pt x="11017276" y="5889079"/>
                  <a:pt x="10462422" y="6443933"/>
                </a:cubicBezTo>
                <a:lnTo>
                  <a:pt x="6443933" y="10462420"/>
                </a:lnTo>
                <a:cubicBezTo>
                  <a:pt x="5889079" y="11017274"/>
                  <a:pt x="4989483" y="11017274"/>
                  <a:pt x="4434629" y="10462420"/>
                </a:cubicBezTo>
                <a:lnTo>
                  <a:pt x="416141" y="6443933"/>
                </a:lnTo>
                <a:cubicBezTo>
                  <a:pt x="-138713" y="5889079"/>
                  <a:pt x="-138713" y="4989482"/>
                  <a:pt x="416141" y="4434628"/>
                </a:cubicBezTo>
                <a:lnTo>
                  <a:pt x="4434629" y="416140"/>
                </a:lnTo>
                <a:cubicBezTo>
                  <a:pt x="4712056" y="138713"/>
                  <a:pt x="5075669" y="0"/>
                  <a:pt x="54392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6E5A70B-3347-4468-BCA4-B7FF5225A1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189" y="2259477"/>
            <a:ext cx="4460386" cy="3650780"/>
          </a:xfrm>
          <a:custGeom>
            <a:avLst/>
            <a:gdLst>
              <a:gd name="connsiteX0" fmla="*/ 5108219 w 8918448"/>
              <a:gd name="connsiteY0" fmla="*/ 3718560 h 7301560"/>
              <a:gd name="connsiteX1" fmla="*/ 8321269 w 8918448"/>
              <a:gd name="connsiteY1" fmla="*/ 3718560 h 7301560"/>
              <a:gd name="connsiteX2" fmla="*/ 8918448 w 8918448"/>
              <a:gd name="connsiteY2" fmla="*/ 4315739 h 7301560"/>
              <a:gd name="connsiteX3" fmla="*/ 8918448 w 8918448"/>
              <a:gd name="connsiteY3" fmla="*/ 6704381 h 7301560"/>
              <a:gd name="connsiteX4" fmla="*/ 8321269 w 8918448"/>
              <a:gd name="connsiteY4" fmla="*/ 7301560 h 7301560"/>
              <a:gd name="connsiteX5" fmla="*/ 5108219 w 8918448"/>
              <a:gd name="connsiteY5" fmla="*/ 7301560 h 7301560"/>
              <a:gd name="connsiteX6" fmla="*/ 4511040 w 8918448"/>
              <a:gd name="connsiteY6" fmla="*/ 6704381 h 7301560"/>
              <a:gd name="connsiteX7" fmla="*/ 4511040 w 8918448"/>
              <a:gd name="connsiteY7" fmla="*/ 4315739 h 7301560"/>
              <a:gd name="connsiteX8" fmla="*/ 5108219 w 8918448"/>
              <a:gd name="connsiteY8" fmla="*/ 3718560 h 7301560"/>
              <a:gd name="connsiteX9" fmla="*/ 597179 w 8918448"/>
              <a:gd name="connsiteY9" fmla="*/ 3718560 h 7301560"/>
              <a:gd name="connsiteX10" fmla="*/ 3810229 w 8918448"/>
              <a:gd name="connsiteY10" fmla="*/ 3718560 h 7301560"/>
              <a:gd name="connsiteX11" fmla="*/ 4407408 w 8918448"/>
              <a:gd name="connsiteY11" fmla="*/ 4315739 h 7301560"/>
              <a:gd name="connsiteX12" fmla="*/ 4407408 w 8918448"/>
              <a:gd name="connsiteY12" fmla="*/ 6704381 h 7301560"/>
              <a:gd name="connsiteX13" fmla="*/ 3810229 w 8918448"/>
              <a:gd name="connsiteY13" fmla="*/ 7301560 h 7301560"/>
              <a:gd name="connsiteX14" fmla="*/ 597179 w 8918448"/>
              <a:gd name="connsiteY14" fmla="*/ 7301560 h 7301560"/>
              <a:gd name="connsiteX15" fmla="*/ 0 w 8918448"/>
              <a:gd name="connsiteY15" fmla="*/ 6704381 h 7301560"/>
              <a:gd name="connsiteX16" fmla="*/ 0 w 8918448"/>
              <a:gd name="connsiteY16" fmla="*/ 4315739 h 7301560"/>
              <a:gd name="connsiteX17" fmla="*/ 597179 w 8918448"/>
              <a:gd name="connsiteY17" fmla="*/ 3718560 h 7301560"/>
              <a:gd name="connsiteX18" fmla="*/ 5108219 w 8918448"/>
              <a:gd name="connsiteY18" fmla="*/ 0 h 7301560"/>
              <a:gd name="connsiteX19" fmla="*/ 8321269 w 8918448"/>
              <a:gd name="connsiteY19" fmla="*/ 0 h 7301560"/>
              <a:gd name="connsiteX20" fmla="*/ 8918448 w 8918448"/>
              <a:gd name="connsiteY20" fmla="*/ 597179 h 7301560"/>
              <a:gd name="connsiteX21" fmla="*/ 8918448 w 8918448"/>
              <a:gd name="connsiteY21" fmla="*/ 2985821 h 7301560"/>
              <a:gd name="connsiteX22" fmla="*/ 8321269 w 8918448"/>
              <a:gd name="connsiteY22" fmla="*/ 3583000 h 7301560"/>
              <a:gd name="connsiteX23" fmla="*/ 5108219 w 8918448"/>
              <a:gd name="connsiteY23" fmla="*/ 3583000 h 7301560"/>
              <a:gd name="connsiteX24" fmla="*/ 4511040 w 8918448"/>
              <a:gd name="connsiteY24" fmla="*/ 2985821 h 7301560"/>
              <a:gd name="connsiteX25" fmla="*/ 4511040 w 8918448"/>
              <a:gd name="connsiteY25" fmla="*/ 597179 h 7301560"/>
              <a:gd name="connsiteX26" fmla="*/ 5108219 w 8918448"/>
              <a:gd name="connsiteY26" fmla="*/ 0 h 730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918448" h="7301560">
                <a:moveTo>
                  <a:pt x="5108219" y="3718560"/>
                </a:moveTo>
                <a:lnTo>
                  <a:pt x="8321269" y="3718560"/>
                </a:lnTo>
                <a:cubicBezTo>
                  <a:pt x="8651082" y="3718560"/>
                  <a:pt x="8918448" y="3985926"/>
                  <a:pt x="8918448" y="4315739"/>
                </a:cubicBezTo>
                <a:lnTo>
                  <a:pt x="8918448" y="6704381"/>
                </a:lnTo>
                <a:cubicBezTo>
                  <a:pt x="8918448" y="7034194"/>
                  <a:pt x="8651082" y="7301560"/>
                  <a:pt x="8321269" y="7301560"/>
                </a:cubicBezTo>
                <a:lnTo>
                  <a:pt x="5108219" y="7301560"/>
                </a:lnTo>
                <a:cubicBezTo>
                  <a:pt x="4778406" y="7301560"/>
                  <a:pt x="4511040" y="7034194"/>
                  <a:pt x="4511040" y="6704381"/>
                </a:cubicBezTo>
                <a:lnTo>
                  <a:pt x="4511040" y="4315739"/>
                </a:lnTo>
                <a:cubicBezTo>
                  <a:pt x="4511040" y="3985926"/>
                  <a:pt x="4778406" y="3718560"/>
                  <a:pt x="5108219" y="3718560"/>
                </a:cubicBezTo>
                <a:close/>
                <a:moveTo>
                  <a:pt x="597179" y="3718560"/>
                </a:moveTo>
                <a:lnTo>
                  <a:pt x="3810229" y="3718560"/>
                </a:lnTo>
                <a:cubicBezTo>
                  <a:pt x="4140042" y="3718560"/>
                  <a:pt x="4407408" y="3985926"/>
                  <a:pt x="4407408" y="4315739"/>
                </a:cubicBezTo>
                <a:lnTo>
                  <a:pt x="4407408" y="6704381"/>
                </a:lnTo>
                <a:cubicBezTo>
                  <a:pt x="4407408" y="7034194"/>
                  <a:pt x="4140042" y="7301560"/>
                  <a:pt x="3810229" y="7301560"/>
                </a:cubicBezTo>
                <a:lnTo>
                  <a:pt x="597179" y="7301560"/>
                </a:lnTo>
                <a:cubicBezTo>
                  <a:pt x="267366" y="7301560"/>
                  <a:pt x="0" y="7034194"/>
                  <a:pt x="0" y="6704381"/>
                </a:cubicBezTo>
                <a:lnTo>
                  <a:pt x="0" y="4315739"/>
                </a:lnTo>
                <a:cubicBezTo>
                  <a:pt x="0" y="3985926"/>
                  <a:pt x="267366" y="3718560"/>
                  <a:pt x="597179" y="3718560"/>
                </a:cubicBezTo>
                <a:close/>
                <a:moveTo>
                  <a:pt x="5108219" y="0"/>
                </a:moveTo>
                <a:lnTo>
                  <a:pt x="8321269" y="0"/>
                </a:lnTo>
                <a:cubicBezTo>
                  <a:pt x="8651082" y="0"/>
                  <a:pt x="8918448" y="267366"/>
                  <a:pt x="8918448" y="597179"/>
                </a:cubicBezTo>
                <a:lnTo>
                  <a:pt x="8918448" y="2985821"/>
                </a:lnTo>
                <a:cubicBezTo>
                  <a:pt x="8918448" y="3315634"/>
                  <a:pt x="8651082" y="3583000"/>
                  <a:pt x="8321269" y="3583000"/>
                </a:cubicBezTo>
                <a:lnTo>
                  <a:pt x="5108219" y="3583000"/>
                </a:lnTo>
                <a:cubicBezTo>
                  <a:pt x="4778406" y="3583000"/>
                  <a:pt x="4511040" y="3315634"/>
                  <a:pt x="4511040" y="2985821"/>
                </a:cubicBezTo>
                <a:lnTo>
                  <a:pt x="4511040" y="597179"/>
                </a:lnTo>
                <a:cubicBezTo>
                  <a:pt x="4511040" y="267366"/>
                  <a:pt x="4778406" y="0"/>
                  <a:pt x="51082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9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B6A032-AC5B-41DD-8D42-E3374420F6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1" cy="6858000"/>
          </a:xfrm>
          <a:custGeom>
            <a:avLst/>
            <a:gdLst>
              <a:gd name="connsiteX0" fmla="*/ 0 w 24377651"/>
              <a:gd name="connsiteY0" fmla="*/ 0 h 13716000"/>
              <a:gd name="connsiteX1" fmla="*/ 24377651 w 24377651"/>
              <a:gd name="connsiteY1" fmla="*/ 0 h 13716000"/>
              <a:gd name="connsiteX2" fmla="*/ 24377651 w 24377651"/>
              <a:gd name="connsiteY2" fmla="*/ 13716000 h 13716000"/>
              <a:gd name="connsiteX3" fmla="*/ 0 w 2437765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1" h="13716000">
                <a:moveTo>
                  <a:pt x="0" y="0"/>
                </a:moveTo>
                <a:lnTo>
                  <a:pt x="24377651" y="0"/>
                </a:lnTo>
                <a:lnTo>
                  <a:pt x="2437765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7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BFEBC5-97F1-417D-A2BB-A711DE26DF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303" y="0"/>
            <a:ext cx="4535383" cy="5597488"/>
          </a:xfrm>
          <a:custGeom>
            <a:avLst/>
            <a:gdLst>
              <a:gd name="connsiteX0" fmla="*/ 2013 w 9068403"/>
              <a:gd name="connsiteY0" fmla="*/ 0 h 11194976"/>
              <a:gd name="connsiteX1" fmla="*/ 9066391 w 9068403"/>
              <a:gd name="connsiteY1" fmla="*/ 0 h 11194976"/>
              <a:gd name="connsiteX2" fmla="*/ 9066391 w 9068403"/>
              <a:gd name="connsiteY2" fmla="*/ 6639788 h 11194976"/>
              <a:gd name="connsiteX3" fmla="*/ 9068403 w 9068403"/>
              <a:gd name="connsiteY3" fmla="*/ 6660775 h 11194976"/>
              <a:gd name="connsiteX4" fmla="*/ 8830327 w 9068403"/>
              <a:gd name="connsiteY4" fmla="*/ 7235541 h 11194976"/>
              <a:gd name="connsiteX5" fmla="*/ 5108967 w 9068403"/>
              <a:gd name="connsiteY5" fmla="*/ 10956901 h 11194976"/>
              <a:gd name="connsiteX6" fmla="*/ 3959437 w 9068403"/>
              <a:gd name="connsiteY6" fmla="*/ 10956901 h 11194976"/>
              <a:gd name="connsiteX7" fmla="*/ 238076 w 9068403"/>
              <a:gd name="connsiteY7" fmla="*/ 7235541 h 11194976"/>
              <a:gd name="connsiteX8" fmla="*/ 0 w 9068403"/>
              <a:gd name="connsiteY8" fmla="*/ 6660775 h 11194976"/>
              <a:gd name="connsiteX9" fmla="*/ 2013 w 9068403"/>
              <a:gd name="connsiteY9" fmla="*/ 6639770 h 1119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8403" h="11194976">
                <a:moveTo>
                  <a:pt x="2013" y="0"/>
                </a:moveTo>
                <a:lnTo>
                  <a:pt x="9066391" y="0"/>
                </a:lnTo>
                <a:lnTo>
                  <a:pt x="9066391" y="6639788"/>
                </a:lnTo>
                <a:lnTo>
                  <a:pt x="9068403" y="6660775"/>
                </a:lnTo>
                <a:cubicBezTo>
                  <a:pt x="9068403" y="6868799"/>
                  <a:pt x="8989044" y="7076823"/>
                  <a:pt x="8830327" y="7235541"/>
                </a:cubicBezTo>
                <a:lnTo>
                  <a:pt x="5108967" y="10956901"/>
                </a:lnTo>
                <a:cubicBezTo>
                  <a:pt x="4791532" y="11274335"/>
                  <a:pt x="4276870" y="11274335"/>
                  <a:pt x="3959437" y="10956901"/>
                </a:cubicBezTo>
                <a:lnTo>
                  <a:pt x="238076" y="7235541"/>
                </a:lnTo>
                <a:cubicBezTo>
                  <a:pt x="79359" y="7076823"/>
                  <a:pt x="0" y="6868799"/>
                  <a:pt x="0" y="6660775"/>
                </a:cubicBezTo>
                <a:lnTo>
                  <a:pt x="2013" y="66397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9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494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88" r:id="rId12"/>
    <p:sldLayoutId id="2147483689" r:id="rId13"/>
    <p:sldLayoutId id="2147483690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3700" b="1" i="0" kern="1200" spc="-145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54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3700" b="1" i="0" kern="1200" spc="-145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20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3700" b="1" i="0" kern="1200" spc="-145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53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4000" b="1" i="0" kern="1200">
          <a:solidFill>
            <a:schemeClr val="tx2"/>
          </a:solidFill>
          <a:latin typeface="DM Sans" pitchFamily="2" charset="77"/>
          <a:ea typeface="Open Sans Light" panose="020B0306030504020204" pitchFamily="34" charset="0"/>
          <a:cs typeface="Poppins Light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dirty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336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2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3700" b="1" i="0" kern="1200" spc="-145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29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3700" b="1" i="0" kern="1200" spc="-145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06.gr" TargetMode="External"/><Relationship Id="rId2" Type="http://schemas.openxmlformats.org/officeDocument/2006/relationships/hyperlink" Target="mailto:g.papastamatiou@ten06.gr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Info@ten06.g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raceincubator..gr" TargetMode="External"/><Relationship Id="rId3" Type="http://schemas.openxmlformats.org/officeDocument/2006/relationships/hyperlink" Target="http://www.xsportswear.gr/" TargetMode="External"/><Relationship Id="rId7" Type="http://schemas.openxmlformats.org/officeDocument/2006/relationships/hyperlink" Target="http://www.pavlidisestate.gr/" TargetMode="External"/><Relationship Id="rId2" Type="http://schemas.openxmlformats.org/officeDocument/2006/relationships/hyperlink" Target="http://www.emtCluster.g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meldebags.gr/" TargetMode="External"/><Relationship Id="rId5" Type="http://schemas.openxmlformats.org/officeDocument/2006/relationships/hyperlink" Target="http://www.stavrakaras.gr/" TargetMode="External"/><Relationship Id="rId4" Type="http://schemas.openxmlformats.org/officeDocument/2006/relationships/hyperlink" Target="http://www.ensohome.gr/" TargetMode="External"/><Relationship Id="rId9" Type="http://schemas.openxmlformats.org/officeDocument/2006/relationships/hyperlink" Target="http://Www.goustera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45725A4-AEDD-496E-974E-A0EBC0635876}"/>
              </a:ext>
            </a:extLst>
          </p:cNvPr>
          <p:cNvSpPr/>
          <p:nvPr/>
        </p:nvSpPr>
        <p:spPr>
          <a:xfrm>
            <a:off x="6803896" y="69370"/>
            <a:ext cx="5386516" cy="6788631"/>
          </a:xfrm>
          <a:custGeom>
            <a:avLst/>
            <a:gdLst>
              <a:gd name="connsiteX0" fmla="*/ 9595932 w 10773032"/>
              <a:gd name="connsiteY0" fmla="*/ 0 h 13577261"/>
              <a:gd name="connsiteX1" fmla="*/ 10577060 w 10773032"/>
              <a:gd name="connsiteY1" fmla="*/ 49542 h 13577261"/>
              <a:gd name="connsiteX2" fmla="*/ 10773032 w 10773032"/>
              <a:gd name="connsiteY2" fmla="*/ 74445 h 13577261"/>
              <a:gd name="connsiteX3" fmla="*/ 10773032 w 10773032"/>
              <a:gd name="connsiteY3" fmla="*/ 210034 h 13577261"/>
              <a:gd name="connsiteX4" fmla="*/ 10563304 w 10773032"/>
              <a:gd name="connsiteY4" fmla="*/ 183382 h 13577261"/>
              <a:gd name="connsiteX5" fmla="*/ 9595932 w 10773032"/>
              <a:gd name="connsiteY5" fmla="*/ 134535 h 13577261"/>
              <a:gd name="connsiteX6" fmla="*/ 134536 w 10773032"/>
              <a:gd name="connsiteY6" fmla="*/ 9595930 h 13577261"/>
              <a:gd name="connsiteX7" fmla="*/ 878059 w 10773032"/>
              <a:gd name="connsiteY7" fmla="*/ 13278731 h 13577261"/>
              <a:gd name="connsiteX8" fmla="*/ 1013021 w 10773032"/>
              <a:gd name="connsiteY8" fmla="*/ 13577261 h 13577261"/>
              <a:gd name="connsiteX9" fmla="*/ 865383 w 10773032"/>
              <a:gd name="connsiteY9" fmla="*/ 13577261 h 13577261"/>
              <a:gd name="connsiteX10" fmla="*/ 754096 w 10773032"/>
              <a:gd name="connsiteY10" fmla="*/ 13331099 h 13577261"/>
              <a:gd name="connsiteX11" fmla="*/ 0 w 10773032"/>
              <a:gd name="connsiteY11" fmla="*/ 9595930 h 13577261"/>
              <a:gd name="connsiteX12" fmla="*/ 9595932 w 10773032"/>
              <a:gd name="connsiteY12" fmla="*/ 0 h 1357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73032" h="13577261">
                <a:moveTo>
                  <a:pt x="9595932" y="0"/>
                </a:moveTo>
                <a:cubicBezTo>
                  <a:pt x="9927162" y="0"/>
                  <a:pt x="10254474" y="16782"/>
                  <a:pt x="10577060" y="49542"/>
                </a:cubicBezTo>
                <a:lnTo>
                  <a:pt x="10773032" y="74445"/>
                </a:lnTo>
                <a:lnTo>
                  <a:pt x="10773032" y="210034"/>
                </a:lnTo>
                <a:lnTo>
                  <a:pt x="10563304" y="183382"/>
                </a:lnTo>
                <a:cubicBezTo>
                  <a:pt x="10245240" y="151082"/>
                  <a:pt x="9922518" y="134535"/>
                  <a:pt x="9595932" y="134535"/>
                </a:cubicBezTo>
                <a:cubicBezTo>
                  <a:pt x="4370548" y="134535"/>
                  <a:pt x="134536" y="4370547"/>
                  <a:pt x="134536" y="9595930"/>
                </a:cubicBezTo>
                <a:cubicBezTo>
                  <a:pt x="134536" y="10902276"/>
                  <a:pt x="399286" y="12146786"/>
                  <a:pt x="878059" y="13278731"/>
                </a:cubicBezTo>
                <a:lnTo>
                  <a:pt x="1013021" y="13577261"/>
                </a:lnTo>
                <a:lnTo>
                  <a:pt x="865383" y="13577261"/>
                </a:lnTo>
                <a:lnTo>
                  <a:pt x="754096" y="13331099"/>
                </a:lnTo>
                <a:cubicBezTo>
                  <a:pt x="268515" y="12183057"/>
                  <a:pt x="0" y="10920851"/>
                  <a:pt x="0" y="9595930"/>
                </a:cubicBezTo>
                <a:cubicBezTo>
                  <a:pt x="0" y="4296245"/>
                  <a:pt x="4296244" y="0"/>
                  <a:pt x="959593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217"/>
            <a:endParaRPr lang="en-US">
              <a:solidFill>
                <a:srgbClr val="737572"/>
              </a:solidFill>
              <a:latin typeface="Poppins" panose="00000500000000000000" pitchFamily="2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E7B0438-2E6D-4EB4-BE4A-02FCFA9AFC97}"/>
              </a:ext>
            </a:extLst>
          </p:cNvPr>
          <p:cNvSpPr/>
          <p:nvPr/>
        </p:nvSpPr>
        <p:spPr>
          <a:xfrm>
            <a:off x="6497996" y="267717"/>
            <a:ext cx="5692416" cy="6659654"/>
          </a:xfrm>
          <a:custGeom>
            <a:avLst/>
            <a:gdLst>
              <a:gd name="connsiteX0" fmla="*/ 9499836 w 11384832"/>
              <a:gd name="connsiteY0" fmla="*/ 0 h 13319308"/>
              <a:gd name="connsiteX1" fmla="*/ 10946568 w 11384832"/>
              <a:gd name="connsiteY1" fmla="*/ 109461 h 13319308"/>
              <a:gd name="connsiteX2" fmla="*/ 11384832 w 11384832"/>
              <a:gd name="connsiteY2" fmla="*/ 187727 h 13319308"/>
              <a:gd name="connsiteX3" fmla="*/ 11384832 w 11384832"/>
              <a:gd name="connsiteY3" fmla="*/ 13319308 h 13319308"/>
              <a:gd name="connsiteX4" fmla="*/ 801567 w 11384832"/>
              <a:gd name="connsiteY4" fmla="*/ 13319308 h 13319308"/>
              <a:gd name="connsiteX5" fmla="*/ 746544 w 11384832"/>
              <a:gd name="connsiteY5" fmla="*/ 13197602 h 13319308"/>
              <a:gd name="connsiteX6" fmla="*/ 0 w 11384832"/>
              <a:gd name="connsiteY6" fmla="*/ 9499837 h 13319308"/>
              <a:gd name="connsiteX7" fmla="*/ 9499836 w 11384832"/>
              <a:gd name="connsiteY7" fmla="*/ 0 h 1331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4832" h="13319308">
                <a:moveTo>
                  <a:pt x="9499836" y="0"/>
                </a:moveTo>
                <a:cubicBezTo>
                  <a:pt x="9991708" y="0"/>
                  <a:pt x="10474848" y="37383"/>
                  <a:pt x="10946568" y="109461"/>
                </a:cubicBezTo>
                <a:lnTo>
                  <a:pt x="11384832" y="187727"/>
                </a:lnTo>
                <a:lnTo>
                  <a:pt x="11384832" y="13319308"/>
                </a:lnTo>
                <a:lnTo>
                  <a:pt x="801567" y="13319308"/>
                </a:lnTo>
                <a:lnTo>
                  <a:pt x="746544" y="13197602"/>
                </a:lnTo>
                <a:cubicBezTo>
                  <a:pt x="265827" y="12061058"/>
                  <a:pt x="0" y="10811491"/>
                  <a:pt x="0" y="9499837"/>
                </a:cubicBezTo>
                <a:cubicBezTo>
                  <a:pt x="0" y="4253224"/>
                  <a:pt x="4253220" y="0"/>
                  <a:pt x="94998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217"/>
            <a:endParaRPr lang="en-US">
              <a:solidFill>
                <a:srgbClr val="FFFFFF"/>
              </a:solidFill>
              <a:latin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34216-F09D-40CF-BF04-F664CB825786}"/>
              </a:ext>
            </a:extLst>
          </p:cNvPr>
          <p:cNvSpPr txBox="1"/>
          <p:nvPr/>
        </p:nvSpPr>
        <p:spPr>
          <a:xfrm>
            <a:off x="29653" y="3269266"/>
            <a:ext cx="634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en-GB" sz="2400">
              <a:solidFill>
                <a:schemeClr val="tx2"/>
              </a:solidFill>
              <a:cs typeface="Calibri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8A36E6-48EC-4E63-A034-1991F5A65867}"/>
              </a:ext>
            </a:extLst>
          </p:cNvPr>
          <p:cNvSpPr/>
          <p:nvPr/>
        </p:nvSpPr>
        <p:spPr>
          <a:xfrm>
            <a:off x="6096001" y="69370"/>
            <a:ext cx="6094413" cy="6788631"/>
          </a:xfrm>
          <a:custGeom>
            <a:avLst/>
            <a:gdLst>
              <a:gd name="connsiteX0" fmla="*/ 9595929 w 12188825"/>
              <a:gd name="connsiteY0" fmla="*/ 0 h 13577261"/>
              <a:gd name="connsiteX1" fmla="*/ 11994105 w 12188825"/>
              <a:gd name="connsiteY1" fmla="*/ 302106 h 13577261"/>
              <a:gd name="connsiteX2" fmla="*/ 12188825 w 12188825"/>
              <a:gd name="connsiteY2" fmla="*/ 357400 h 13577261"/>
              <a:gd name="connsiteX3" fmla="*/ 12188825 w 12188825"/>
              <a:gd name="connsiteY3" fmla="*/ 497247 h 13577261"/>
              <a:gd name="connsiteX4" fmla="*/ 11960481 w 12188825"/>
              <a:gd name="connsiteY4" fmla="*/ 432405 h 13577261"/>
              <a:gd name="connsiteX5" fmla="*/ 9595929 w 12188825"/>
              <a:gd name="connsiteY5" fmla="*/ 134535 h 13577261"/>
              <a:gd name="connsiteX6" fmla="*/ 134534 w 12188825"/>
              <a:gd name="connsiteY6" fmla="*/ 9595930 h 13577261"/>
              <a:gd name="connsiteX7" fmla="*/ 878058 w 12188825"/>
              <a:gd name="connsiteY7" fmla="*/ 13278731 h 13577261"/>
              <a:gd name="connsiteX8" fmla="*/ 1013020 w 12188825"/>
              <a:gd name="connsiteY8" fmla="*/ 13577261 h 13577261"/>
              <a:gd name="connsiteX9" fmla="*/ 865383 w 12188825"/>
              <a:gd name="connsiteY9" fmla="*/ 13577261 h 13577261"/>
              <a:gd name="connsiteX10" fmla="*/ 754095 w 12188825"/>
              <a:gd name="connsiteY10" fmla="*/ 13331099 h 13577261"/>
              <a:gd name="connsiteX11" fmla="*/ 0 w 12188825"/>
              <a:gd name="connsiteY11" fmla="*/ 9595930 h 13577261"/>
              <a:gd name="connsiteX12" fmla="*/ 9595929 w 12188825"/>
              <a:gd name="connsiteY12" fmla="*/ 0 h 1357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825" h="13577261">
                <a:moveTo>
                  <a:pt x="9595929" y="0"/>
                </a:moveTo>
                <a:cubicBezTo>
                  <a:pt x="10424005" y="0"/>
                  <a:pt x="11227585" y="104889"/>
                  <a:pt x="11994105" y="302106"/>
                </a:cubicBezTo>
                <a:lnTo>
                  <a:pt x="12188825" y="357400"/>
                </a:lnTo>
                <a:lnTo>
                  <a:pt x="12188825" y="497247"/>
                </a:lnTo>
                <a:lnTo>
                  <a:pt x="11960481" y="432405"/>
                </a:lnTo>
                <a:cubicBezTo>
                  <a:pt x="11204709" y="237954"/>
                  <a:pt x="10412397" y="134535"/>
                  <a:pt x="9595929" y="134535"/>
                </a:cubicBezTo>
                <a:cubicBezTo>
                  <a:pt x="4370546" y="134535"/>
                  <a:pt x="134534" y="4370547"/>
                  <a:pt x="134534" y="9595930"/>
                </a:cubicBezTo>
                <a:cubicBezTo>
                  <a:pt x="134534" y="10902276"/>
                  <a:pt x="399285" y="12146786"/>
                  <a:pt x="878058" y="13278731"/>
                </a:cubicBezTo>
                <a:lnTo>
                  <a:pt x="1013020" y="13577261"/>
                </a:lnTo>
                <a:lnTo>
                  <a:pt x="865383" y="13577261"/>
                </a:lnTo>
                <a:lnTo>
                  <a:pt x="754095" y="13331099"/>
                </a:lnTo>
                <a:cubicBezTo>
                  <a:pt x="268515" y="12183057"/>
                  <a:pt x="0" y="10920851"/>
                  <a:pt x="0" y="9595930"/>
                </a:cubicBezTo>
                <a:cubicBezTo>
                  <a:pt x="0" y="4296245"/>
                  <a:pt x="4296244" y="0"/>
                  <a:pt x="9595929" y="0"/>
                </a:cubicBezTo>
                <a:close/>
              </a:path>
            </a:pathLst>
          </a:custGeom>
          <a:solidFill>
            <a:srgbClr val="F2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217"/>
            <a:endParaRPr lang="en-US">
              <a:solidFill>
                <a:srgbClr val="737572"/>
              </a:solidFill>
              <a:latin typeface="Poppins" panose="00000500000000000000" pitchFamily="2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2558F67-1BC5-4F3A-A217-1FABFEA4270C}"/>
              </a:ext>
            </a:extLst>
          </p:cNvPr>
          <p:cNvSpPr/>
          <p:nvPr/>
        </p:nvSpPr>
        <p:spPr>
          <a:xfrm>
            <a:off x="6248951" y="-1"/>
            <a:ext cx="5941461" cy="6858001"/>
          </a:xfrm>
          <a:custGeom>
            <a:avLst/>
            <a:gdLst>
              <a:gd name="connsiteX0" fmla="*/ 9595930 w 11882922"/>
              <a:gd name="connsiteY0" fmla="*/ 0 h 13716002"/>
              <a:gd name="connsiteX1" fmla="*/ 11529846 w 11882922"/>
              <a:gd name="connsiteY1" fmla="*/ 194957 h 13716002"/>
              <a:gd name="connsiteX2" fmla="*/ 11882922 w 11882922"/>
              <a:gd name="connsiteY2" fmla="*/ 276446 h 13716002"/>
              <a:gd name="connsiteX3" fmla="*/ 11882922 w 11882922"/>
              <a:gd name="connsiteY3" fmla="*/ 414506 h 13716002"/>
              <a:gd name="connsiteX4" fmla="*/ 11502732 w 11882922"/>
              <a:gd name="connsiteY4" fmla="*/ 326758 h 13716002"/>
              <a:gd name="connsiteX5" fmla="*/ 9595930 w 11882922"/>
              <a:gd name="connsiteY5" fmla="*/ 134536 h 13716002"/>
              <a:gd name="connsiteX6" fmla="*/ 134535 w 11882922"/>
              <a:gd name="connsiteY6" fmla="*/ 9595932 h 13716002"/>
              <a:gd name="connsiteX7" fmla="*/ 1067531 w 11882922"/>
              <a:gd name="connsiteY7" fmla="*/ 13697837 h 13716002"/>
              <a:gd name="connsiteX8" fmla="*/ 1076834 w 11882922"/>
              <a:gd name="connsiteY8" fmla="*/ 13716002 h 13716002"/>
              <a:gd name="connsiteX9" fmla="*/ 928106 w 11882922"/>
              <a:gd name="connsiteY9" fmla="*/ 13716002 h 13716002"/>
              <a:gd name="connsiteX10" fmla="*/ 754096 w 11882922"/>
              <a:gd name="connsiteY10" fmla="*/ 13331100 h 13716002"/>
              <a:gd name="connsiteX11" fmla="*/ 0 w 11882922"/>
              <a:gd name="connsiteY11" fmla="*/ 9595932 h 13716002"/>
              <a:gd name="connsiteX12" fmla="*/ 9595930 w 11882922"/>
              <a:gd name="connsiteY12" fmla="*/ 0 h 137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82922" h="13716002">
                <a:moveTo>
                  <a:pt x="9595930" y="0"/>
                </a:moveTo>
                <a:cubicBezTo>
                  <a:pt x="10258392" y="0"/>
                  <a:pt x="10905174" y="67130"/>
                  <a:pt x="11529846" y="194957"/>
                </a:cubicBezTo>
                <a:lnTo>
                  <a:pt x="11882922" y="276446"/>
                </a:lnTo>
                <a:lnTo>
                  <a:pt x="11882922" y="414506"/>
                </a:lnTo>
                <a:lnTo>
                  <a:pt x="11502732" y="326758"/>
                </a:lnTo>
                <a:cubicBezTo>
                  <a:pt x="10886818" y="200724"/>
                  <a:pt x="10249104" y="134536"/>
                  <a:pt x="9595930" y="134536"/>
                </a:cubicBezTo>
                <a:cubicBezTo>
                  <a:pt x="4370546" y="134536"/>
                  <a:pt x="134535" y="4370548"/>
                  <a:pt x="134535" y="9595932"/>
                </a:cubicBezTo>
                <a:cubicBezTo>
                  <a:pt x="134535" y="11065571"/>
                  <a:pt x="469610" y="12456949"/>
                  <a:pt x="1067531" y="13697837"/>
                </a:cubicBezTo>
                <a:lnTo>
                  <a:pt x="1076834" y="13716002"/>
                </a:lnTo>
                <a:lnTo>
                  <a:pt x="928106" y="13716002"/>
                </a:lnTo>
                <a:lnTo>
                  <a:pt x="754096" y="13331100"/>
                </a:lnTo>
                <a:cubicBezTo>
                  <a:pt x="268516" y="12183059"/>
                  <a:pt x="0" y="10920853"/>
                  <a:pt x="0" y="9595932"/>
                </a:cubicBezTo>
                <a:cubicBezTo>
                  <a:pt x="0" y="4296246"/>
                  <a:pt x="4296244" y="0"/>
                  <a:pt x="9595930" y="0"/>
                </a:cubicBezTo>
                <a:close/>
              </a:path>
            </a:pathLst>
          </a:custGeom>
          <a:solidFill>
            <a:srgbClr val="F2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217"/>
            <a:endParaRPr lang="en-US">
              <a:solidFill>
                <a:srgbClr val="737572"/>
              </a:solidFill>
              <a:latin typeface="Poppins" panose="000005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1161927-8501-476F-AF25-65389FA01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97" y="2979798"/>
            <a:ext cx="3820194" cy="1799629"/>
          </a:xfrm>
          <a:prstGeom prst="rect">
            <a:avLst/>
          </a:prstGeom>
          <a:solidFill>
            <a:srgbClr val="F7F7F6">
              <a:alpha val="0"/>
            </a:srgbClr>
          </a:solidFill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1E3B04-DFE4-9A48-BA5F-0CE85A7E7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11" y="308337"/>
            <a:ext cx="3071283" cy="651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87DB8E-129E-8941-9F04-0F7586E07ED6}"/>
              </a:ext>
            </a:extLst>
          </p:cNvPr>
          <p:cNvSpPr txBox="1"/>
          <p:nvPr/>
        </p:nvSpPr>
        <p:spPr>
          <a:xfrm>
            <a:off x="330075" y="1851484"/>
            <a:ext cx="574531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cs typeface="Calibri"/>
              </a:rPr>
              <a:t>e</a:t>
            </a:r>
            <a:r>
              <a:rPr lang="el-GR" sz="2400" b="1" dirty="0">
                <a:solidFill>
                  <a:schemeClr val="tx1">
                    <a:lumMod val="75000"/>
                  </a:schemeClr>
                </a:solidFill>
                <a:cs typeface="Calibri"/>
              </a:rPr>
              <a:t>MT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cs typeface="Calibri"/>
              </a:rPr>
              <a:t> c</a:t>
            </a:r>
            <a:r>
              <a:rPr lang="el-GR" sz="2400" b="1" dirty="0" err="1">
                <a:solidFill>
                  <a:schemeClr val="tx1">
                    <a:lumMod val="75000"/>
                  </a:schemeClr>
                </a:solidFill>
                <a:cs typeface="Calibri"/>
              </a:rPr>
              <a:t>luster</a:t>
            </a:r>
            <a:r>
              <a:rPr lang="el-GR" sz="2400" b="1" dirty="0">
                <a:solidFill>
                  <a:schemeClr val="tx1">
                    <a:lumMod val="75000"/>
                  </a:schemeClr>
                </a:solidFill>
                <a:cs typeface="Calibri"/>
              </a:rPr>
              <a:t> </a:t>
            </a:r>
            <a:r>
              <a:rPr lang="el-GR" sz="2400" b="1" dirty="0" err="1">
                <a:solidFill>
                  <a:schemeClr val="tx1">
                    <a:lumMod val="75000"/>
                  </a:schemeClr>
                </a:solidFill>
                <a:cs typeface="Calibri"/>
              </a:rPr>
              <a:t>Roadshow</a:t>
            </a:r>
            <a:r>
              <a:rPr lang="el-GR" sz="2400" b="1" dirty="0">
                <a:solidFill>
                  <a:schemeClr val="tx1">
                    <a:lumMod val="75000"/>
                  </a:schemeClr>
                </a:solidFill>
                <a:cs typeface="Calibri"/>
              </a:rPr>
              <a:t> ενημέρωσης της επιχειρηματικής κοινότητας της ΑΜΘ</a:t>
            </a:r>
          </a:p>
          <a:p>
            <a:pPr algn="l"/>
            <a:endParaRPr lang="el-GR" sz="2400" b="1" dirty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r>
              <a:rPr lang="el-GR" sz="2400" dirty="0" err="1">
                <a:solidFill>
                  <a:schemeClr val="tx1">
                    <a:lumMod val="75000"/>
                  </a:schemeClr>
                </a:solidFill>
                <a:cs typeface="Calibri"/>
              </a:rPr>
              <a:t>Πολυχώρος</a:t>
            </a:r>
            <a:r>
              <a:rPr lang="el-GR" sz="2400" dirty="0">
                <a:solidFill>
                  <a:schemeClr val="tx1">
                    <a:lumMod val="75000"/>
                  </a:schemeClr>
                </a:solidFill>
                <a:cs typeface="Calibri"/>
              </a:rPr>
              <a:t> εκδηλώσεων της </a:t>
            </a:r>
            <a:r>
              <a:rPr lang="el-GR" sz="2400" dirty="0" err="1">
                <a:solidFill>
                  <a:schemeClr val="tx1">
                    <a:lumMod val="75000"/>
                  </a:schemeClr>
                </a:solidFill>
                <a:cs typeface="Calibri"/>
              </a:rPr>
              <a:t>ena</a:t>
            </a:r>
            <a:r>
              <a:rPr lang="el-GR" sz="2400" dirty="0">
                <a:solidFill>
                  <a:schemeClr val="tx1">
                    <a:lumMod val="75000"/>
                  </a:schemeClr>
                </a:solidFill>
                <a:cs typeface="Calibri"/>
              </a:rPr>
              <a:t> Σύμβουλοι Ανάπτυξης</a:t>
            </a:r>
          </a:p>
          <a:p>
            <a:endParaRPr lang="el-GR" sz="2400" dirty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r>
              <a:rPr lang="el-GR" sz="2400" dirty="0">
                <a:solidFill>
                  <a:schemeClr val="tx1">
                    <a:lumMod val="75000"/>
                  </a:schemeClr>
                </a:solidFill>
              </a:rPr>
              <a:t>01 Ιουλίου 2022</a:t>
            </a:r>
            <a:endParaRPr lang="el-GR" sz="2400" dirty="0">
              <a:solidFill>
                <a:schemeClr val="tx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330D07-DA9C-CA4D-AB58-E012A7459233}"/>
              </a:ext>
            </a:extLst>
          </p:cNvPr>
          <p:cNvSpPr txBox="1"/>
          <p:nvPr/>
        </p:nvSpPr>
        <p:spPr>
          <a:xfrm>
            <a:off x="7674773" y="5334268"/>
            <a:ext cx="503030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>
                <a:solidFill>
                  <a:schemeClr val="tx1">
                    <a:lumMod val="50000"/>
                  </a:schemeClr>
                </a:solidFill>
              </a:rPr>
              <a:t>Αναπτύσσουμε τεχνολογικές λύσεις με ολοκληρωμένες τις ροές εργασίας για να επιταχύνουμε την υλοποίηση λειτουργικών συστημάτων των πελατών μας. </a:t>
            </a:r>
          </a:p>
          <a:p>
            <a:endParaRPr lang="el-GR">
              <a:solidFill>
                <a:schemeClr val="tx1">
                  <a:lumMod val="50000"/>
                </a:schemeClr>
              </a:solidFill>
            </a:endParaRPr>
          </a:p>
          <a:p>
            <a:endParaRPr lang="el-GR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8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mart Phone">
            <a:extLst>
              <a:ext uri="{FF2B5EF4-FFF2-40B4-BE49-F238E27FC236}">
                <a16:creationId xmlns:a16="http://schemas.microsoft.com/office/drawing/2014/main" id="{77CC3B0E-26CC-9A49-A459-3C3FB66F4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3025" y="4045226"/>
            <a:ext cx="914400" cy="914400"/>
          </a:xfrm>
          <a:prstGeom prst="rect">
            <a:avLst/>
          </a:prstGeom>
        </p:spPr>
      </p:pic>
      <p:pic>
        <p:nvPicPr>
          <p:cNvPr id="7" name="Graphic 6" descr="Group of women">
            <a:extLst>
              <a:ext uri="{FF2B5EF4-FFF2-40B4-BE49-F238E27FC236}">
                <a16:creationId xmlns:a16="http://schemas.microsoft.com/office/drawing/2014/main" id="{8E5319A1-C3B7-9C48-B272-7F9EEB161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5921" y="4018498"/>
            <a:ext cx="914400" cy="914400"/>
          </a:xfrm>
          <a:prstGeom prst="rect">
            <a:avLst/>
          </a:prstGeom>
        </p:spPr>
      </p:pic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210F1A7F-AA4A-364E-BCB8-CFA96AC0652D}"/>
              </a:ext>
            </a:extLst>
          </p:cNvPr>
          <p:cNvSpPr/>
          <p:nvPr/>
        </p:nvSpPr>
        <p:spPr>
          <a:xfrm>
            <a:off x="3545045" y="2116393"/>
            <a:ext cx="5218044" cy="281650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DA760-E8AA-2C4B-A597-64D9DB2ED772}"/>
              </a:ext>
            </a:extLst>
          </p:cNvPr>
          <p:cNvSpPr txBox="1"/>
          <p:nvPr/>
        </p:nvSpPr>
        <p:spPr>
          <a:xfrm>
            <a:off x="3782672" y="2213088"/>
            <a:ext cx="26537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Ten</a:t>
            </a:r>
            <a:r>
              <a:rPr lang="en-US" sz="1400" b="1">
                <a:solidFill>
                  <a:srgbClr val="F08143"/>
                </a:solidFill>
              </a:rPr>
              <a:t>06</a:t>
            </a:r>
            <a:r>
              <a:rPr lang="en-US"/>
              <a:t> B2B</a:t>
            </a:r>
            <a:r>
              <a:rPr lang="el-GR"/>
              <a:t> </a:t>
            </a:r>
            <a:r>
              <a:rPr lang="en-US"/>
              <a:t>ordering</a:t>
            </a:r>
          </a:p>
        </p:txBody>
      </p: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77394B55-7C29-B94A-B13E-BDC4066F4755}"/>
              </a:ext>
            </a:extLst>
          </p:cNvPr>
          <p:cNvSpPr/>
          <p:nvPr/>
        </p:nvSpPr>
        <p:spPr>
          <a:xfrm>
            <a:off x="3092556" y="2857994"/>
            <a:ext cx="1280661" cy="640580"/>
          </a:xfrm>
          <a:prstGeom prst="roundRect">
            <a:avLst/>
          </a:prstGeom>
          <a:solidFill>
            <a:srgbClr val="F081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Ten06_API</a:t>
            </a:r>
          </a:p>
        </p:txBody>
      </p:sp>
      <p:pic>
        <p:nvPicPr>
          <p:cNvPr id="25" name="Graphic 18" descr="Internet">
            <a:extLst>
              <a:ext uri="{FF2B5EF4-FFF2-40B4-BE49-F238E27FC236}">
                <a16:creationId xmlns:a16="http://schemas.microsoft.com/office/drawing/2014/main" id="{8D2C5395-90CA-8C47-95FE-D95C44B59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58988" y="2226909"/>
            <a:ext cx="1202475" cy="12024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346FA04-D7B1-AF48-98E9-432D25F1D0FE}"/>
              </a:ext>
            </a:extLst>
          </p:cNvPr>
          <p:cNvSpPr txBox="1"/>
          <p:nvPr/>
        </p:nvSpPr>
        <p:spPr>
          <a:xfrm>
            <a:off x="952582" y="4932898"/>
            <a:ext cx="224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>
                <a:solidFill>
                  <a:schemeClr val="bg1">
                    <a:lumMod val="25000"/>
                  </a:schemeClr>
                </a:solidFill>
              </a:rPr>
              <a:t>Υπάρχουσες δομές εξυπηρέτησης παραγγελιών της επιχείρησης, μερικώς ή πλήρως </a:t>
            </a:r>
            <a:r>
              <a:rPr lang="el-GR" sz="1600" err="1">
                <a:solidFill>
                  <a:schemeClr val="bg1">
                    <a:lumMod val="25000"/>
                  </a:schemeClr>
                </a:solidFill>
              </a:rPr>
              <a:t>ψηφιοποιημένες</a:t>
            </a:r>
            <a:endParaRPr lang="en-US" sz="1600" i="1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1AEF10-EBBF-3F4D-882E-774A08E966E4}"/>
              </a:ext>
            </a:extLst>
          </p:cNvPr>
          <p:cNvSpPr txBox="1"/>
          <p:nvPr/>
        </p:nvSpPr>
        <p:spPr>
          <a:xfrm>
            <a:off x="2146367" y="1816019"/>
            <a:ext cx="170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chemeClr val="bg1">
                    <a:lumMod val="25000"/>
                  </a:schemeClr>
                </a:solidFill>
              </a:rPr>
              <a:t>OnLine </a:t>
            </a:r>
            <a:r>
              <a:rPr lang="el-GR" sz="1600">
                <a:solidFill>
                  <a:schemeClr val="bg1">
                    <a:lumMod val="25000"/>
                  </a:schemeClr>
                </a:solidFill>
              </a:rPr>
              <a:t>Διασύνδεση </a:t>
            </a:r>
            <a:endParaRPr lang="en-US" sz="160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A55F03-10D7-F74D-8678-81845350775B}"/>
              </a:ext>
            </a:extLst>
          </p:cNvPr>
          <p:cNvSpPr txBox="1"/>
          <p:nvPr/>
        </p:nvSpPr>
        <p:spPr>
          <a:xfrm>
            <a:off x="9291145" y="5042667"/>
            <a:ext cx="913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>
                <a:solidFill>
                  <a:schemeClr val="bg1">
                    <a:lumMod val="25000"/>
                  </a:schemeClr>
                </a:solidFill>
              </a:rPr>
              <a:t>Πωλητές</a:t>
            </a:r>
            <a:endParaRPr lang="en-US" sz="160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6774F7-0624-8144-B2DD-B2A078567FEC}"/>
              </a:ext>
            </a:extLst>
          </p:cNvPr>
          <p:cNvSpPr txBox="1"/>
          <p:nvPr/>
        </p:nvSpPr>
        <p:spPr>
          <a:xfrm>
            <a:off x="9104486" y="1075288"/>
            <a:ext cx="2939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>
                <a:solidFill>
                  <a:schemeClr val="bg1">
                    <a:lumMod val="25000"/>
                  </a:schemeClr>
                </a:solidFill>
              </a:rPr>
              <a:t>Συνεργάτες της επιχείρησης:</a:t>
            </a:r>
          </a:p>
          <a:p>
            <a:endParaRPr lang="el-GR" sz="160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el-GR" sz="1600">
                <a:solidFill>
                  <a:schemeClr val="bg1">
                    <a:lumMod val="25000"/>
                  </a:schemeClr>
                </a:solidFill>
              </a:rPr>
              <a:t>Χονδρέμποροι, καταστήματα εσωτερικού, εξωτερικού</a:t>
            </a:r>
            <a:endParaRPr lang="en-US" sz="1600">
              <a:solidFill>
                <a:schemeClr val="bg1">
                  <a:lumMod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>
              <a:solidFill>
                <a:schemeClr val="bg1">
                  <a:lumMod val="25000"/>
                </a:schemeClr>
              </a:solidFill>
            </a:endParaRPr>
          </a:p>
        </p:txBody>
      </p:sp>
      <p:cxnSp>
        <p:nvCxnSpPr>
          <p:cNvPr id="45" name="Connector: Elbow 34">
            <a:extLst>
              <a:ext uri="{FF2B5EF4-FFF2-40B4-BE49-F238E27FC236}">
                <a16:creationId xmlns:a16="http://schemas.microsoft.com/office/drawing/2014/main" id="{C91EF1D3-74BA-0240-8438-B7F0D76632AF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434995" y="2397754"/>
            <a:ext cx="1347677" cy="466284"/>
          </a:xfrm>
          <a:prstGeom prst="bentConnector3">
            <a:avLst/>
          </a:prstGeom>
          <a:ln>
            <a:solidFill>
              <a:schemeClr val="bg1">
                <a:lumMod val="2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38">
            <a:extLst>
              <a:ext uri="{FF2B5EF4-FFF2-40B4-BE49-F238E27FC236}">
                <a16:creationId xmlns:a16="http://schemas.microsoft.com/office/drawing/2014/main" id="{A6FF2BC5-836E-6D48-802C-82943A52D324}"/>
              </a:ext>
            </a:extLst>
          </p:cNvPr>
          <p:cNvCxnSpPr>
            <a:stCxn id="11" idx="1"/>
            <a:endCxn id="7" idx="3"/>
          </p:cNvCxnSpPr>
          <p:nvPr/>
        </p:nvCxnSpPr>
        <p:spPr>
          <a:xfrm rot="10800000" flipV="1">
            <a:off x="2410322" y="3178284"/>
            <a:ext cx="682235" cy="1297414"/>
          </a:xfrm>
          <a:prstGeom prst="bentConnector3">
            <a:avLst/>
          </a:prstGeom>
          <a:ln>
            <a:solidFill>
              <a:schemeClr val="bg1">
                <a:lumMod val="25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4F806F3-6AE9-934F-B7C3-93EF6818C696}"/>
              </a:ext>
            </a:extLst>
          </p:cNvPr>
          <p:cNvSpPr txBox="1"/>
          <p:nvPr/>
        </p:nvSpPr>
        <p:spPr>
          <a:xfrm>
            <a:off x="759107" y="-146526"/>
            <a:ext cx="1066800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3700" spc="-145" dirty="0">
                <a:solidFill>
                  <a:srgbClr val="111340"/>
                </a:solidFill>
                <a:latin typeface="Arial"/>
                <a:cs typeface="Arial"/>
              </a:rPr>
              <a:t>Ten06 </a:t>
            </a:r>
            <a:r>
              <a:rPr lang="en-US" sz="3700" spc="-145" dirty="0" err="1">
                <a:solidFill>
                  <a:srgbClr val="111340"/>
                </a:solidFill>
                <a:latin typeface="Arial"/>
                <a:cs typeface="Arial"/>
              </a:rPr>
              <a:t>BΒlock</a:t>
            </a:r>
            <a:r>
              <a:rPr lang="en-GB" sz="3700" spc="-145" dirty="0">
                <a:solidFill>
                  <a:srgbClr val="111340"/>
                </a:solidFill>
                <a:latin typeface="Arial"/>
                <a:cs typeface="Arial"/>
              </a:rPr>
              <a:t> – B2B Ordering Tool</a:t>
            </a:r>
            <a:endParaRPr lang="en-US" sz="3700" spc="-145" dirty="0">
              <a:solidFill>
                <a:srgbClr val="11134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C9F85-7C67-4E4B-847F-CE9BA5DA1069}"/>
              </a:ext>
            </a:extLst>
          </p:cNvPr>
          <p:cNvSpPr txBox="1"/>
          <p:nvPr/>
        </p:nvSpPr>
        <p:spPr>
          <a:xfrm>
            <a:off x="4755078" y="2699101"/>
            <a:ext cx="44332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/>
              <a:t>Παραγγελίες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/>
              <a:t>Εξέλιξη παραγγελίας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/>
              <a:t>Εικόνα χρεώσεων/ πιστώσεων ανά πελάτη </a:t>
            </a:r>
          </a:p>
          <a:p>
            <a:pPr algn="l"/>
            <a:endParaRPr lang="el-GR"/>
          </a:p>
          <a:p>
            <a:pPr algn="l"/>
            <a:endParaRPr lang="el-GR"/>
          </a:p>
          <a:p>
            <a:pPr algn="l"/>
            <a:endParaRPr lang="el-GR"/>
          </a:p>
          <a:p>
            <a:pPr algn="l"/>
            <a:endParaRPr lang="el-GR"/>
          </a:p>
          <a:p>
            <a:pPr algn="l"/>
            <a:endParaRPr lang="el-GR"/>
          </a:p>
          <a:p>
            <a:pPr marL="285750" indent="-285750" algn="l">
              <a:buFont typeface="Wingdings" pitchFamily="2" charset="2"/>
              <a:buChar char="Ø"/>
            </a:pPr>
            <a:r>
              <a:rPr lang="el-GR" i="1"/>
              <a:t>Μηδενισμός λαθών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l-GR" i="1"/>
              <a:t>Μηδενισμός μη-παραγωγικού κόστους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l-GR" i="1"/>
              <a:t>Αύξηση απόκρισης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l-GR" i="1"/>
              <a:t>Αύξηση αξιοπιστίας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l-GR" i="1"/>
              <a:t>Διευκόλυνση πελατών, 24/7</a:t>
            </a:r>
          </a:p>
          <a:p>
            <a:pPr algn="l"/>
            <a:endParaRPr lang="el-G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1D6E9D-820F-4F4B-BCDB-0DD6BEB1AB0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8869" y="2278200"/>
            <a:ext cx="463336" cy="463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F717EC-A7A9-4242-B105-4A12F9D83496}"/>
              </a:ext>
            </a:extLst>
          </p:cNvPr>
          <p:cNvSpPr txBox="1"/>
          <p:nvPr/>
        </p:nvSpPr>
        <p:spPr>
          <a:xfrm>
            <a:off x="1359229" y="2659058"/>
            <a:ext cx="9025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3</a:t>
            </a:r>
            <a:r>
              <a:rPr kumimoji="0" lang="en-US" sz="1200" b="0" i="0" u="none" strike="noStrike" cap="none" spc="0" normalizeH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rd</a:t>
            </a: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 p systems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EA616F5-EB39-174A-A5BF-C64EACCC7E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0116" y="3041744"/>
            <a:ext cx="492089" cy="4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6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mart Phone">
            <a:extLst>
              <a:ext uri="{FF2B5EF4-FFF2-40B4-BE49-F238E27FC236}">
                <a16:creationId xmlns:a16="http://schemas.microsoft.com/office/drawing/2014/main" id="{77CC3B0E-26CC-9A49-A459-3C3FB66F4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3025" y="4045226"/>
            <a:ext cx="914400" cy="914400"/>
          </a:xfrm>
          <a:prstGeom prst="rect">
            <a:avLst/>
          </a:prstGeom>
        </p:spPr>
      </p:pic>
      <p:pic>
        <p:nvPicPr>
          <p:cNvPr id="7" name="Graphic 6" descr="Group of women">
            <a:extLst>
              <a:ext uri="{FF2B5EF4-FFF2-40B4-BE49-F238E27FC236}">
                <a16:creationId xmlns:a16="http://schemas.microsoft.com/office/drawing/2014/main" id="{8E5319A1-C3B7-9C48-B272-7F9EEB161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5921" y="4018498"/>
            <a:ext cx="914400" cy="914400"/>
          </a:xfrm>
          <a:prstGeom prst="rect">
            <a:avLst/>
          </a:prstGeom>
        </p:spPr>
      </p:pic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210F1A7F-AA4A-364E-BCB8-CFA96AC0652D}"/>
              </a:ext>
            </a:extLst>
          </p:cNvPr>
          <p:cNvSpPr/>
          <p:nvPr/>
        </p:nvSpPr>
        <p:spPr>
          <a:xfrm>
            <a:off x="3545045" y="2116393"/>
            <a:ext cx="5218044" cy="360133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DA760-E8AA-2C4B-A597-64D9DB2ED772}"/>
              </a:ext>
            </a:extLst>
          </p:cNvPr>
          <p:cNvSpPr txBox="1"/>
          <p:nvPr/>
        </p:nvSpPr>
        <p:spPr>
          <a:xfrm>
            <a:off x="3782672" y="2213088"/>
            <a:ext cx="26537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Ten</a:t>
            </a:r>
            <a:r>
              <a:rPr lang="en-US" sz="1400" b="1" dirty="0">
                <a:solidFill>
                  <a:srgbClr val="F08143"/>
                </a:solidFill>
              </a:rPr>
              <a:t>06</a:t>
            </a:r>
            <a:r>
              <a:rPr lang="en-US" dirty="0"/>
              <a:t> B2B ordering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D3F9B4A2-4236-7A46-A998-46118ED5BB1A}"/>
              </a:ext>
            </a:extLst>
          </p:cNvPr>
          <p:cNvSpPr/>
          <p:nvPr/>
        </p:nvSpPr>
        <p:spPr>
          <a:xfrm>
            <a:off x="3779330" y="4864723"/>
            <a:ext cx="4766409" cy="321010"/>
          </a:xfrm>
          <a:prstGeom prst="roundRect">
            <a:avLst/>
          </a:prstGeom>
          <a:solidFill>
            <a:srgbClr val="F081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Workflow manager</a:t>
            </a:r>
          </a:p>
        </p:txBody>
      </p: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77394B55-7C29-B94A-B13E-BDC4066F4755}"/>
              </a:ext>
            </a:extLst>
          </p:cNvPr>
          <p:cNvSpPr/>
          <p:nvPr/>
        </p:nvSpPr>
        <p:spPr>
          <a:xfrm>
            <a:off x="3092556" y="2857994"/>
            <a:ext cx="1280661" cy="640580"/>
          </a:xfrm>
          <a:prstGeom prst="roundRect">
            <a:avLst/>
          </a:prstGeom>
          <a:solidFill>
            <a:srgbClr val="F081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Ten06_API</a:t>
            </a:r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59C24EB9-4B2A-674E-B5E2-9DDCFDCBC979}"/>
              </a:ext>
            </a:extLst>
          </p:cNvPr>
          <p:cNvSpPr/>
          <p:nvPr/>
        </p:nvSpPr>
        <p:spPr>
          <a:xfrm>
            <a:off x="7573263" y="3395231"/>
            <a:ext cx="1671954" cy="665922"/>
          </a:xfrm>
          <a:prstGeom prst="roundRect">
            <a:avLst/>
          </a:prstGeom>
          <a:solidFill>
            <a:srgbClr val="F081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Front-End </a:t>
            </a:r>
            <a:r>
              <a:rPr lang="en-US" err="1"/>
              <a:t>personalisation</a:t>
            </a:r>
            <a:endParaRPr lang="en-US"/>
          </a:p>
        </p:txBody>
      </p:sp>
      <p:sp>
        <p:nvSpPr>
          <p:cNvPr id="19" name="Flowchart: Punched Tape 15">
            <a:extLst>
              <a:ext uri="{FF2B5EF4-FFF2-40B4-BE49-F238E27FC236}">
                <a16:creationId xmlns:a16="http://schemas.microsoft.com/office/drawing/2014/main" id="{CC7A1DA6-80FD-2F42-ABA9-52930EFD0CD6}"/>
              </a:ext>
            </a:extLst>
          </p:cNvPr>
          <p:cNvSpPr/>
          <p:nvPr/>
        </p:nvSpPr>
        <p:spPr>
          <a:xfrm>
            <a:off x="5959895" y="3957304"/>
            <a:ext cx="1160880" cy="646332"/>
          </a:xfrm>
          <a:prstGeom prst="flowChartPunchedTape">
            <a:avLst/>
          </a:prstGeom>
          <a:solidFill>
            <a:srgbClr val="F081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Reporting</a:t>
            </a:r>
          </a:p>
        </p:txBody>
      </p:sp>
      <p:sp>
        <p:nvSpPr>
          <p:cNvPr id="21" name="Flowchart: Magnetic Disk 16">
            <a:extLst>
              <a:ext uri="{FF2B5EF4-FFF2-40B4-BE49-F238E27FC236}">
                <a16:creationId xmlns:a16="http://schemas.microsoft.com/office/drawing/2014/main" id="{C6CF8C46-68A2-B741-B26E-D090834DA179}"/>
              </a:ext>
            </a:extLst>
          </p:cNvPr>
          <p:cNvSpPr/>
          <p:nvPr/>
        </p:nvSpPr>
        <p:spPr>
          <a:xfrm>
            <a:off x="5845875" y="3090752"/>
            <a:ext cx="1492813" cy="740309"/>
          </a:xfrm>
          <a:prstGeom prst="flowChartMagneticDisk">
            <a:avLst/>
          </a:prstGeom>
          <a:solidFill>
            <a:srgbClr val="F081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Customers DB</a:t>
            </a:r>
          </a:p>
        </p:txBody>
      </p:sp>
      <p:sp>
        <p:nvSpPr>
          <p:cNvPr id="23" name="Flowchart: Magnetic Disk 11">
            <a:extLst>
              <a:ext uri="{FF2B5EF4-FFF2-40B4-BE49-F238E27FC236}">
                <a16:creationId xmlns:a16="http://schemas.microsoft.com/office/drawing/2014/main" id="{DE35828F-E8BA-D549-8058-68CE27EF83B6}"/>
              </a:ext>
            </a:extLst>
          </p:cNvPr>
          <p:cNvSpPr/>
          <p:nvPr/>
        </p:nvSpPr>
        <p:spPr>
          <a:xfrm>
            <a:off x="5845875" y="2539604"/>
            <a:ext cx="1492813" cy="740309"/>
          </a:xfrm>
          <a:prstGeom prst="flowChartMagneticDisk">
            <a:avLst/>
          </a:prstGeom>
          <a:solidFill>
            <a:srgbClr val="F081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Orders DB</a:t>
            </a:r>
          </a:p>
        </p:txBody>
      </p:sp>
      <p:pic>
        <p:nvPicPr>
          <p:cNvPr id="25" name="Graphic 18" descr="Internet">
            <a:extLst>
              <a:ext uri="{FF2B5EF4-FFF2-40B4-BE49-F238E27FC236}">
                <a16:creationId xmlns:a16="http://schemas.microsoft.com/office/drawing/2014/main" id="{8D2C5395-90CA-8C47-95FE-D95C44B59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58988" y="2226909"/>
            <a:ext cx="1202475" cy="1202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EFF5070-25D7-E647-9088-8CE0E8287126}"/>
              </a:ext>
            </a:extLst>
          </p:cNvPr>
          <p:cNvSpPr txBox="1"/>
          <p:nvPr/>
        </p:nvSpPr>
        <p:spPr>
          <a:xfrm>
            <a:off x="7521155" y="4059374"/>
            <a:ext cx="17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Security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Branding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Audit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C43691-72F0-F348-B3B9-45D548F813C8}"/>
              </a:ext>
            </a:extLst>
          </p:cNvPr>
          <p:cNvSpPr txBox="1"/>
          <p:nvPr/>
        </p:nvSpPr>
        <p:spPr>
          <a:xfrm>
            <a:off x="3991352" y="5306591"/>
            <a:ext cx="441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The Workflow Manager Module reflects the company’s structure and operational policy. It undertakes: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Routing of the customer order,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Routing of the customer requests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Intracompany communication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Customer fulfilment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46FA04-D7B1-AF48-98E9-432D25F1D0FE}"/>
              </a:ext>
            </a:extLst>
          </p:cNvPr>
          <p:cNvSpPr txBox="1"/>
          <p:nvPr/>
        </p:nvSpPr>
        <p:spPr>
          <a:xfrm>
            <a:off x="952582" y="4932898"/>
            <a:ext cx="224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Existing company functions. </a:t>
            </a:r>
          </a:p>
          <a:p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First manual, later, fully integrated with MRP, PMS, </a:t>
            </a:r>
            <a:r>
              <a:rPr lang="en-US" sz="12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endParaRPr lang="en-US" sz="12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1AEF10-EBBF-3F4D-882E-774A08E966E4}"/>
              </a:ext>
            </a:extLst>
          </p:cNvPr>
          <p:cNvSpPr txBox="1"/>
          <p:nvPr/>
        </p:nvSpPr>
        <p:spPr>
          <a:xfrm>
            <a:off x="2134551" y="1696513"/>
            <a:ext cx="173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Integrates online any existing functional component</a:t>
            </a:r>
          </a:p>
        </p:txBody>
      </p:sp>
      <p:cxnSp>
        <p:nvCxnSpPr>
          <p:cNvPr id="35" name="Straight Arrow Connector 24">
            <a:extLst>
              <a:ext uri="{FF2B5EF4-FFF2-40B4-BE49-F238E27FC236}">
                <a16:creationId xmlns:a16="http://schemas.microsoft.com/office/drawing/2014/main" id="{3AFDC2B4-9423-5B42-9863-087C4F2D3E9A}"/>
              </a:ext>
            </a:extLst>
          </p:cNvPr>
          <p:cNvCxnSpPr>
            <a:stCxn id="23" idx="2"/>
            <a:endCxn id="11" idx="0"/>
          </p:cNvCxnSpPr>
          <p:nvPr/>
        </p:nvCxnSpPr>
        <p:spPr>
          <a:xfrm>
            <a:off x="3002093" y="2342844"/>
            <a:ext cx="730794" cy="5151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26">
            <a:extLst>
              <a:ext uri="{FF2B5EF4-FFF2-40B4-BE49-F238E27FC236}">
                <a16:creationId xmlns:a16="http://schemas.microsoft.com/office/drawing/2014/main" id="{68789EA4-ED8A-CA40-B6F9-54DC8FE3BFDC}"/>
              </a:ext>
            </a:extLst>
          </p:cNvPr>
          <p:cNvCxnSpPr>
            <a:stCxn id="11" idx="3"/>
            <a:endCxn id="17" idx="2"/>
          </p:cNvCxnSpPr>
          <p:nvPr/>
        </p:nvCxnSpPr>
        <p:spPr>
          <a:xfrm>
            <a:off x="4373217" y="3178284"/>
            <a:ext cx="1472658" cy="282623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28">
            <a:extLst>
              <a:ext uri="{FF2B5EF4-FFF2-40B4-BE49-F238E27FC236}">
                <a16:creationId xmlns:a16="http://schemas.microsoft.com/office/drawing/2014/main" id="{D17EF0A6-97F6-5543-9905-1575FAE67B61}"/>
              </a:ext>
            </a:extLst>
          </p:cNvPr>
          <p:cNvCxnSpPr>
            <a:stCxn id="11" idx="3"/>
            <a:endCxn id="12" idx="2"/>
          </p:cNvCxnSpPr>
          <p:nvPr/>
        </p:nvCxnSpPr>
        <p:spPr>
          <a:xfrm flipV="1">
            <a:off x="4373217" y="2909759"/>
            <a:ext cx="1472658" cy="268525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0A55F03-10D7-F74D-8678-81845350775B}"/>
              </a:ext>
            </a:extLst>
          </p:cNvPr>
          <p:cNvSpPr txBox="1"/>
          <p:nvPr/>
        </p:nvSpPr>
        <p:spPr>
          <a:xfrm>
            <a:off x="9291145" y="5042667"/>
            <a:ext cx="1743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(Optional) mobile App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6774F7-0624-8144-B2DD-B2A078567FEC}"/>
              </a:ext>
            </a:extLst>
          </p:cNvPr>
          <p:cNvSpPr txBox="1"/>
          <p:nvPr/>
        </p:nvSpPr>
        <p:spPr>
          <a:xfrm>
            <a:off x="9000716" y="1496477"/>
            <a:ext cx="2273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Secure access to </a:t>
            </a: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Web front managing: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Orders (past, current and new)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Credit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Intercompany communication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5" name="Connector: Elbow 34">
            <a:extLst>
              <a:ext uri="{FF2B5EF4-FFF2-40B4-BE49-F238E27FC236}">
                <a16:creationId xmlns:a16="http://schemas.microsoft.com/office/drawing/2014/main" id="{C91EF1D3-74BA-0240-8438-B7F0D76632AF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434995" y="2397754"/>
            <a:ext cx="1347677" cy="466284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38">
            <a:extLst>
              <a:ext uri="{FF2B5EF4-FFF2-40B4-BE49-F238E27FC236}">
                <a16:creationId xmlns:a16="http://schemas.microsoft.com/office/drawing/2014/main" id="{A6FF2BC5-836E-6D48-802C-82943A52D324}"/>
              </a:ext>
            </a:extLst>
          </p:cNvPr>
          <p:cNvCxnSpPr>
            <a:stCxn id="11" idx="1"/>
            <a:endCxn id="7" idx="3"/>
          </p:cNvCxnSpPr>
          <p:nvPr/>
        </p:nvCxnSpPr>
        <p:spPr>
          <a:xfrm rot="10800000" flipV="1">
            <a:off x="2410322" y="3178284"/>
            <a:ext cx="682235" cy="1297414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4F806F3-6AE9-934F-B7C3-93EF6818C696}"/>
              </a:ext>
            </a:extLst>
          </p:cNvPr>
          <p:cNvSpPr txBox="1"/>
          <p:nvPr/>
        </p:nvSpPr>
        <p:spPr>
          <a:xfrm>
            <a:off x="759107" y="-146526"/>
            <a:ext cx="1066800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3700" spc="-145" dirty="0">
                <a:solidFill>
                  <a:srgbClr val="111340"/>
                </a:solidFill>
                <a:latin typeface="Arial"/>
                <a:cs typeface="Arial"/>
              </a:rPr>
              <a:t>Ten06 </a:t>
            </a:r>
            <a:r>
              <a:rPr lang="en-US" sz="3700" spc="-145" dirty="0" err="1">
                <a:solidFill>
                  <a:srgbClr val="111340"/>
                </a:solidFill>
                <a:latin typeface="Arial"/>
                <a:cs typeface="Arial"/>
              </a:rPr>
              <a:t>BΒlock</a:t>
            </a:r>
            <a:r>
              <a:rPr lang="en-GB" sz="3700" spc="-145" dirty="0">
                <a:solidFill>
                  <a:srgbClr val="111340"/>
                </a:solidFill>
                <a:latin typeface="Arial"/>
                <a:cs typeface="Arial"/>
              </a:rPr>
              <a:t> – B2B Ordering Tool</a:t>
            </a:r>
            <a:endParaRPr lang="en-US" sz="3700" spc="-145" dirty="0">
              <a:solidFill>
                <a:srgbClr val="111340"/>
              </a:solidFill>
              <a:latin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2A2D16E-A0D4-8C4C-9A76-0328EAE1903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8869" y="2278200"/>
            <a:ext cx="463336" cy="463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C23D22-3400-2F42-8589-ADECCF59F014}"/>
              </a:ext>
            </a:extLst>
          </p:cNvPr>
          <p:cNvSpPr txBox="1"/>
          <p:nvPr/>
        </p:nvSpPr>
        <p:spPr>
          <a:xfrm>
            <a:off x="1359229" y="2659058"/>
            <a:ext cx="9025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3</a:t>
            </a:r>
            <a:r>
              <a:rPr kumimoji="0" lang="en-US" sz="1200" b="0" i="0" u="none" strike="noStrike" cap="none" spc="0" normalizeH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rd</a:t>
            </a: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 p systems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9849C80-B4C3-D142-9138-7F745EA4BC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0116" y="3041744"/>
            <a:ext cx="492089" cy="4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6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501620-3D47-E44F-9C97-CA4FA59F2852}"/>
              </a:ext>
            </a:extLst>
          </p:cNvPr>
          <p:cNvSpPr txBox="1"/>
          <p:nvPr/>
        </p:nvSpPr>
        <p:spPr>
          <a:xfrm>
            <a:off x="265802" y="391135"/>
            <a:ext cx="11682565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300" b="1" spc="-145" dirty="0" err="1">
                <a:solidFill>
                  <a:srgbClr val="111340"/>
                </a:solidFill>
                <a:latin typeface="Arial"/>
                <a:cs typeface="Arial"/>
              </a:rPr>
              <a:t>Λειτουργί</a:t>
            </a:r>
            <a:r>
              <a:rPr lang="en-GB" sz="3300" b="1" spc="-145" dirty="0">
                <a:solidFill>
                  <a:srgbClr val="111340"/>
                </a:solidFill>
                <a:latin typeface="Arial"/>
                <a:cs typeface="Arial"/>
              </a:rPr>
              <a:t>α των Τen06 BBlocks σε μία μηχανή κρατήσεων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C921D-603A-A946-84CF-BB39DF635A9D}"/>
              </a:ext>
            </a:extLst>
          </p:cNvPr>
          <p:cNvSpPr txBox="1"/>
          <p:nvPr/>
        </p:nvSpPr>
        <p:spPr>
          <a:xfrm>
            <a:off x="762001" y="947744"/>
            <a:ext cx="1066799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100"/>
              </a:lnSpc>
              <a:defRPr spc="-60">
                <a:cs typeface="Poppins" panose="00000500000000000000" pitchFamily="2" charset="0"/>
              </a:defRPr>
            </a:lvl1pPr>
          </a:lstStyle>
          <a:p>
            <a:r>
              <a:rPr lang="en-GB"/>
              <a:t>What every Travel Agent needs to consider</a:t>
            </a:r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4BDA390-AC67-8B41-9AC2-185E43A74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85" y="2543059"/>
            <a:ext cx="4100803" cy="2511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220153-83FC-8D46-8378-DDA8002D4A95}"/>
              </a:ext>
            </a:extLst>
          </p:cNvPr>
          <p:cNvSpPr txBox="1"/>
          <p:nvPr/>
        </p:nvSpPr>
        <p:spPr>
          <a:xfrm>
            <a:off x="4462726" y="1767781"/>
            <a:ext cx="37355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err="1"/>
              <a:t>Στρ</a:t>
            </a:r>
            <a:r>
              <a:rPr lang="en-US" sz="2800" b="1"/>
              <a:t>α</a:t>
            </a:r>
            <a:r>
              <a:rPr lang="en-US" sz="2800" b="1" err="1"/>
              <a:t>τηγική</a:t>
            </a:r>
            <a:r>
              <a:rPr lang="en-US" sz="2800" b="1"/>
              <a:t>, </a:t>
            </a:r>
            <a:r>
              <a:rPr lang="en-US" sz="2800" b="1" err="1"/>
              <a:t>Σχεδι</a:t>
            </a:r>
            <a:r>
              <a:rPr lang="en-US" sz="2800" b="1"/>
              <a:t>α</a:t>
            </a:r>
            <a:r>
              <a:rPr lang="en-US" sz="2800" b="1" err="1"/>
              <a:t>σμός</a:t>
            </a:r>
            <a:endParaRPr lang="en-US" sz="2800" b="1" err="1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8C5D7-4C8A-E242-9B9F-007C5B4FF47B}"/>
              </a:ext>
            </a:extLst>
          </p:cNvPr>
          <p:cNvSpPr txBox="1"/>
          <p:nvPr/>
        </p:nvSpPr>
        <p:spPr>
          <a:xfrm>
            <a:off x="8772904" y="3558555"/>
            <a:ext cx="213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Front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39FEB-7CE0-DB42-A049-13D64EB750E7}"/>
              </a:ext>
            </a:extLst>
          </p:cNvPr>
          <p:cNvSpPr txBox="1"/>
          <p:nvPr/>
        </p:nvSpPr>
        <p:spPr>
          <a:xfrm>
            <a:off x="5406914" y="5581700"/>
            <a:ext cx="213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Back End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40C14-24EE-2042-A433-E17442AB7A03}"/>
              </a:ext>
            </a:extLst>
          </p:cNvPr>
          <p:cNvSpPr txBox="1"/>
          <p:nvPr/>
        </p:nvSpPr>
        <p:spPr>
          <a:xfrm>
            <a:off x="1524209" y="3429000"/>
            <a:ext cx="213165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/>
              <a:t>CMS </a:t>
            </a:r>
            <a:r>
              <a:rPr lang="en-US" sz="2000" b="1"/>
              <a:t>(</a:t>
            </a:r>
            <a:r>
              <a:rPr lang="en-US" sz="2000" b="1" err="1"/>
              <a:t>Δι</a:t>
            </a:r>
            <a:r>
              <a:rPr lang="en-US" sz="2000" b="1"/>
              <a:t>α</a:t>
            </a:r>
            <a:r>
              <a:rPr lang="en-US" sz="2000" b="1" err="1"/>
              <a:t>χείριση</a:t>
            </a:r>
            <a:r>
              <a:rPr lang="en-US" sz="2000" b="1"/>
              <a:t>)</a:t>
            </a:r>
          </a:p>
          <a:p>
            <a:endParaRPr lang="en-US" sz="3200" b="1"/>
          </a:p>
        </p:txBody>
      </p:sp>
      <p:sp>
        <p:nvSpPr>
          <p:cNvPr id="15" name="Arrow: Bent 2">
            <a:extLst>
              <a:ext uri="{FF2B5EF4-FFF2-40B4-BE49-F238E27FC236}">
                <a16:creationId xmlns:a16="http://schemas.microsoft.com/office/drawing/2014/main" id="{854B2C52-FEB0-994E-9819-245AA96C28A6}"/>
              </a:ext>
            </a:extLst>
          </p:cNvPr>
          <p:cNvSpPr/>
          <p:nvPr/>
        </p:nvSpPr>
        <p:spPr>
          <a:xfrm rot="5400000">
            <a:off x="8828705" y="2154954"/>
            <a:ext cx="899036" cy="771787"/>
          </a:xfrm>
          <a:prstGeom prst="bentArrow">
            <a:avLst/>
          </a:prstGeom>
          <a:gradFill flip="none" rotWithShape="1">
            <a:gsLst>
              <a:gs pos="0">
                <a:srgbClr val="6FBFFF"/>
              </a:gs>
              <a:gs pos="98000">
                <a:srgbClr val="3C8B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Bent 20">
            <a:extLst>
              <a:ext uri="{FF2B5EF4-FFF2-40B4-BE49-F238E27FC236}">
                <a16:creationId xmlns:a16="http://schemas.microsoft.com/office/drawing/2014/main" id="{F2C0D4B8-5970-D741-9ACA-9F3BD9E0BBB7}"/>
              </a:ext>
            </a:extLst>
          </p:cNvPr>
          <p:cNvSpPr/>
          <p:nvPr/>
        </p:nvSpPr>
        <p:spPr>
          <a:xfrm rot="10800000">
            <a:off x="8737794" y="5203962"/>
            <a:ext cx="899036" cy="771787"/>
          </a:xfrm>
          <a:prstGeom prst="bentArrow">
            <a:avLst/>
          </a:prstGeom>
          <a:gradFill flip="none" rotWithShape="1">
            <a:gsLst>
              <a:gs pos="0">
                <a:srgbClr val="6FBFFF"/>
              </a:gs>
              <a:gs pos="98000">
                <a:srgbClr val="3C8B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Bent 21">
            <a:extLst>
              <a:ext uri="{FF2B5EF4-FFF2-40B4-BE49-F238E27FC236}">
                <a16:creationId xmlns:a16="http://schemas.microsoft.com/office/drawing/2014/main" id="{4808F144-2D37-3241-A78D-C23160526FCE}"/>
              </a:ext>
            </a:extLst>
          </p:cNvPr>
          <p:cNvSpPr/>
          <p:nvPr/>
        </p:nvSpPr>
        <p:spPr>
          <a:xfrm rot="16200000">
            <a:off x="2618796" y="5012962"/>
            <a:ext cx="899036" cy="771787"/>
          </a:xfrm>
          <a:prstGeom prst="bentArrow">
            <a:avLst/>
          </a:prstGeom>
          <a:gradFill flip="none" rotWithShape="1">
            <a:gsLst>
              <a:gs pos="0">
                <a:srgbClr val="6FBFFF"/>
              </a:gs>
              <a:gs pos="98000">
                <a:srgbClr val="3C8B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Bent 22">
            <a:extLst>
              <a:ext uri="{FF2B5EF4-FFF2-40B4-BE49-F238E27FC236}">
                <a16:creationId xmlns:a16="http://schemas.microsoft.com/office/drawing/2014/main" id="{A65ED37F-2B37-8141-A64A-440BBBA02125}"/>
              </a:ext>
            </a:extLst>
          </p:cNvPr>
          <p:cNvSpPr/>
          <p:nvPr/>
        </p:nvSpPr>
        <p:spPr>
          <a:xfrm>
            <a:off x="2756830" y="1852836"/>
            <a:ext cx="899036" cy="771787"/>
          </a:xfrm>
          <a:prstGeom prst="bentArrow">
            <a:avLst/>
          </a:prstGeom>
          <a:gradFill flip="none" rotWithShape="1">
            <a:gsLst>
              <a:gs pos="0">
                <a:srgbClr val="6FBFFF"/>
              </a:gs>
              <a:gs pos="98000">
                <a:srgbClr val="3C8B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A734D4F3-15B3-274D-8875-A0DDDFB6A409}"/>
              </a:ext>
            </a:extLst>
          </p:cNvPr>
          <p:cNvSpPr/>
          <p:nvPr/>
        </p:nvSpPr>
        <p:spPr>
          <a:xfrm>
            <a:off x="4613469" y="1518546"/>
            <a:ext cx="6816531" cy="30072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E376B88D-576F-7B46-B030-6E82E235CF75}"/>
              </a:ext>
            </a:extLst>
          </p:cNvPr>
          <p:cNvGrpSpPr/>
          <p:nvPr/>
        </p:nvGrpSpPr>
        <p:grpSpPr>
          <a:xfrm>
            <a:off x="375883" y="4121498"/>
            <a:ext cx="6096860" cy="2219347"/>
            <a:chOff x="375883" y="4121498"/>
            <a:chExt cx="6096860" cy="22193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6BCDD6-95E0-1E43-8544-63408BBFFA3F}"/>
                </a:ext>
              </a:extLst>
            </p:cNvPr>
            <p:cNvSpPr txBox="1"/>
            <p:nvPr/>
          </p:nvSpPr>
          <p:spPr>
            <a:xfrm>
              <a:off x="375883" y="5756070"/>
              <a:ext cx="266241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800">
                  <a:ea typeface="+mn-lt"/>
                  <a:cs typeface="+mn-lt"/>
                </a:rPr>
                <a:t>Ten</a:t>
              </a:r>
              <a:r>
                <a:rPr lang="en-US" sz="2800" b="1">
                  <a:solidFill>
                    <a:srgbClr val="F08143"/>
                  </a:solidFill>
                  <a:ea typeface="+mn-lt"/>
                  <a:cs typeface="+mn-lt"/>
                </a:rPr>
                <a:t>06</a:t>
              </a:r>
              <a:r>
                <a:rPr lang="en-US">
                  <a:ea typeface="+mn-lt"/>
                  <a:cs typeface="+mn-lt"/>
                </a:rPr>
                <a:t> </a:t>
              </a:r>
              <a:r>
                <a:rPr lang="en-GB">
                  <a:solidFill>
                    <a:schemeClr val="tx1">
                      <a:lumMod val="50000"/>
                    </a:schemeClr>
                  </a:solidFill>
                </a:rPr>
                <a:t> </a:t>
              </a:r>
              <a:r>
                <a:rPr lang="en-GB" sz="3200" err="1">
                  <a:solidFill>
                    <a:schemeClr val="tx1">
                      <a:lumMod val="50000"/>
                    </a:schemeClr>
                  </a:solidFill>
                </a:rPr>
                <a:t>BBlocks</a:t>
              </a:r>
              <a:endParaRPr lang="el-GR" sz="3200" err="1">
                <a:solidFill>
                  <a:schemeClr val="tx1">
                    <a:lumMod val="50000"/>
                  </a:schemeClr>
                </a:solidFill>
                <a:cs typeface="Calibri"/>
              </a:endParaRPr>
            </a:p>
          </p:txBody>
        </p:sp>
        <p:cxnSp>
          <p:nvCxnSpPr>
            <p:cNvPr id="28" name="Γραμμή σύνδεσης: Γωνιώδης 27">
              <a:extLst>
                <a:ext uri="{FF2B5EF4-FFF2-40B4-BE49-F238E27FC236}">
                  <a16:creationId xmlns:a16="http://schemas.microsoft.com/office/drawing/2014/main" id="{A5539DAF-4FE8-C547-8A09-6931845D8DF8}"/>
                </a:ext>
              </a:extLst>
            </p:cNvPr>
            <p:cNvCxnSpPr>
              <a:cxnSpLocks/>
              <a:stCxn id="13" idx="1"/>
              <a:endCxn id="27" idx="0"/>
            </p:cNvCxnSpPr>
            <p:nvPr/>
          </p:nvCxnSpPr>
          <p:spPr>
            <a:xfrm rot="10800000" flipH="1" flipV="1">
              <a:off x="1524209" y="4121498"/>
              <a:ext cx="182880" cy="1634572"/>
            </a:xfrm>
            <a:prstGeom prst="bentConnector4">
              <a:avLst>
                <a:gd name="adj1" fmla="val -125000"/>
                <a:gd name="adj2" fmla="val 7118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Γραμμή σύνδεσης: Γωνιώδης 30">
              <a:extLst>
                <a:ext uri="{FF2B5EF4-FFF2-40B4-BE49-F238E27FC236}">
                  <a16:creationId xmlns:a16="http://schemas.microsoft.com/office/drawing/2014/main" id="{7F2C6AC5-9250-0C49-B234-18ED6883F215}"/>
                </a:ext>
              </a:extLst>
            </p:cNvPr>
            <p:cNvCxnSpPr>
              <a:cxnSpLocks/>
              <a:stCxn id="27" idx="3"/>
              <a:endCxn id="11" idx="2"/>
            </p:cNvCxnSpPr>
            <p:nvPr/>
          </p:nvCxnSpPr>
          <p:spPr>
            <a:xfrm>
              <a:off x="3038294" y="6048458"/>
              <a:ext cx="3434449" cy="118017"/>
            </a:xfrm>
            <a:prstGeom prst="bentConnector4">
              <a:avLst>
                <a:gd name="adj1" fmla="val 34483"/>
                <a:gd name="adj2" fmla="val 29370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64E34DD1-4CF2-B34B-AE09-2DA54B5DC16B}"/>
              </a:ext>
            </a:extLst>
          </p:cNvPr>
          <p:cNvGrpSpPr/>
          <p:nvPr/>
        </p:nvGrpSpPr>
        <p:grpSpPr>
          <a:xfrm>
            <a:off x="6330503" y="1315399"/>
            <a:ext cx="5917081" cy="2535544"/>
            <a:chOff x="6330503" y="1315399"/>
            <a:chExt cx="5917081" cy="25355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AFA769-E918-454B-898D-7D3A2A9BFA4B}"/>
                </a:ext>
              </a:extLst>
            </p:cNvPr>
            <p:cNvSpPr txBox="1"/>
            <p:nvPr/>
          </p:nvSpPr>
          <p:spPr>
            <a:xfrm>
              <a:off x="9950933" y="1315399"/>
              <a:ext cx="2296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>
                  <a:solidFill>
                    <a:schemeClr val="bg1">
                      <a:lumMod val="25000"/>
                    </a:schemeClr>
                  </a:solidFill>
                </a:rPr>
                <a:t>Custom Development</a:t>
              </a:r>
              <a:endParaRPr lang="el-GR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cxnSp>
          <p:nvCxnSpPr>
            <p:cNvPr id="37" name="Γραμμή σύνδεσης: Γωνιώδης 36">
              <a:extLst>
                <a:ext uri="{FF2B5EF4-FFF2-40B4-BE49-F238E27FC236}">
                  <a16:creationId xmlns:a16="http://schemas.microsoft.com/office/drawing/2014/main" id="{C582A0BC-4F71-CF44-8E5F-144A05D186A3}"/>
                </a:ext>
              </a:extLst>
            </p:cNvPr>
            <p:cNvCxnSpPr>
              <a:cxnSpLocks/>
              <a:stCxn id="7" idx="0"/>
              <a:endCxn id="25" idx="1"/>
            </p:cNvCxnSpPr>
            <p:nvPr/>
          </p:nvCxnSpPr>
          <p:spPr>
            <a:xfrm rot="5400000" flipH="1" flipV="1">
              <a:off x="8006860" y="-176291"/>
              <a:ext cx="267716" cy="3620429"/>
            </a:xfrm>
            <a:prstGeom prst="bentConnector2">
              <a:avLst/>
            </a:prstGeom>
            <a:ln>
              <a:solidFill>
                <a:schemeClr val="bg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Γραμμή σύνδεσης: Γωνιώδης 40">
              <a:extLst>
                <a:ext uri="{FF2B5EF4-FFF2-40B4-BE49-F238E27FC236}">
                  <a16:creationId xmlns:a16="http://schemas.microsoft.com/office/drawing/2014/main" id="{181EBCCD-A5F3-4F4A-9B29-25DE68901883}"/>
                </a:ext>
              </a:extLst>
            </p:cNvPr>
            <p:cNvCxnSpPr>
              <a:cxnSpLocks/>
              <a:stCxn id="25" idx="2"/>
              <a:endCxn id="9" idx="3"/>
            </p:cNvCxnSpPr>
            <p:nvPr/>
          </p:nvCxnSpPr>
          <p:spPr>
            <a:xfrm rot="5400000">
              <a:off x="9918804" y="2670488"/>
              <a:ext cx="2166212" cy="194698"/>
            </a:xfrm>
            <a:prstGeom prst="bentConnector2">
              <a:avLst/>
            </a:prstGeom>
            <a:ln>
              <a:solidFill>
                <a:schemeClr val="bg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782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9308-87DE-0782-BB67-33963D669C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1739" y="282760"/>
            <a:ext cx="10515600" cy="1325563"/>
          </a:xfrm>
        </p:spPr>
        <p:txBody>
          <a:bodyPr>
            <a:normAutofit fontScale="90000"/>
          </a:bodyPr>
          <a:lstStyle/>
          <a:p>
            <a:pPr defTabSz="914400">
              <a:lnSpc>
                <a:spcPct val="100000"/>
              </a:lnSpc>
            </a:pPr>
            <a:r>
              <a:rPr lang="en-GB" dirty="0">
                <a:solidFill>
                  <a:srgbClr val="111340"/>
                </a:solidFill>
                <a:latin typeface="Arial"/>
                <a:ea typeface="+mn-ea"/>
                <a:cs typeface="Arial"/>
              </a:rPr>
              <a:t>Ten06 Ferry </a:t>
            </a:r>
            <a:r>
              <a:rPr lang="en-GB" dirty="0" err="1">
                <a:solidFill>
                  <a:srgbClr val="111340"/>
                </a:solidFill>
                <a:latin typeface="Arial"/>
                <a:ea typeface="+mn-ea"/>
                <a:cs typeface="Arial"/>
              </a:rPr>
              <a:t>BBlock</a:t>
            </a:r>
            <a:r>
              <a:rPr lang="en-GB" dirty="0">
                <a:solidFill>
                  <a:srgbClr val="111340"/>
                </a:solidFill>
                <a:latin typeface="Arial"/>
                <a:ea typeface="+mn-ea"/>
                <a:cs typeface="Arial"/>
              </a:rPr>
              <a:t> - </a:t>
            </a:r>
            <a:br>
              <a:rPr lang="en-GB" dirty="0">
                <a:solidFill>
                  <a:srgbClr val="111340"/>
                </a:solidFill>
                <a:latin typeface="Arial"/>
                <a:ea typeface="+mn-ea"/>
                <a:cs typeface="Arial"/>
              </a:rPr>
            </a:br>
            <a:r>
              <a:rPr lang="en-GB" dirty="0">
                <a:solidFill>
                  <a:srgbClr val="111340"/>
                </a:solidFill>
                <a:latin typeface="Arial"/>
                <a:ea typeface="+mn-ea"/>
                <a:cs typeface="Arial"/>
              </a:rPr>
              <a:t>Back- end for Online Travel  Agencies &amp; Marketplaces</a:t>
            </a:r>
          </a:p>
        </p:txBody>
      </p:sp>
      <p:grpSp>
        <p:nvGrpSpPr>
          <p:cNvPr id="119" name="Ομάδα 118">
            <a:extLst>
              <a:ext uri="{FF2B5EF4-FFF2-40B4-BE49-F238E27FC236}">
                <a16:creationId xmlns:a16="http://schemas.microsoft.com/office/drawing/2014/main" id="{0071B7EC-07B6-894F-AD75-3CC8F1B1B823}"/>
              </a:ext>
            </a:extLst>
          </p:cNvPr>
          <p:cNvGrpSpPr/>
          <p:nvPr/>
        </p:nvGrpSpPr>
        <p:grpSpPr>
          <a:xfrm>
            <a:off x="6094030" y="2319395"/>
            <a:ext cx="5363309" cy="2542445"/>
            <a:chOff x="2075051" y="2454764"/>
            <a:chExt cx="5750916" cy="2105972"/>
          </a:xfrm>
        </p:grpSpPr>
        <p:sp>
          <p:nvSpPr>
            <p:cNvPr id="49" name="Rounded Rectangle">
              <a:extLst>
                <a:ext uri="{FF2B5EF4-FFF2-40B4-BE49-F238E27FC236}">
                  <a16:creationId xmlns:a16="http://schemas.microsoft.com/office/drawing/2014/main" id="{65811E5B-4BED-FB48-8973-0E28FE9325ED}"/>
                </a:ext>
              </a:extLst>
            </p:cNvPr>
            <p:cNvSpPr/>
            <p:nvPr/>
          </p:nvSpPr>
          <p:spPr>
            <a:xfrm>
              <a:off x="3052532" y="2703498"/>
              <a:ext cx="4773435" cy="1610141"/>
            </a:xfrm>
            <a:prstGeom prst="roundRect">
              <a:avLst>
                <a:gd name="adj" fmla="val 16667"/>
              </a:avLst>
            </a:prstGeom>
            <a:solidFill>
              <a:srgbClr val="40404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</a:defRPr>
              </a:pPr>
              <a:endParaRPr sz="1400" kern="0">
                <a:solidFill>
                  <a:srgbClr val="FFFFFF"/>
                </a:solidFill>
                <a:latin typeface="Franklin Gothic Book"/>
                <a:sym typeface="Franklin Gothic Book"/>
              </a:endParaRPr>
            </a:p>
          </p:txBody>
        </p:sp>
        <p:sp>
          <p:nvSpPr>
            <p:cNvPr id="51" name="Back-End">
              <a:extLst>
                <a:ext uri="{FF2B5EF4-FFF2-40B4-BE49-F238E27FC236}">
                  <a16:creationId xmlns:a16="http://schemas.microsoft.com/office/drawing/2014/main" id="{2964D229-0A25-224F-A6B9-F83C392CCC97}"/>
                </a:ext>
              </a:extLst>
            </p:cNvPr>
            <p:cNvSpPr txBox="1"/>
            <p:nvPr/>
          </p:nvSpPr>
          <p:spPr>
            <a:xfrm>
              <a:off x="3184790" y="3381099"/>
              <a:ext cx="4508918" cy="254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hangingPunct="0"/>
              <a:r>
                <a:rPr sz="1400" kern="0">
                  <a:latin typeface="Franklin Gothic Book"/>
                  <a:sym typeface="Franklin Gothic Book"/>
                </a:rPr>
                <a:t>Back-End</a:t>
              </a:r>
            </a:p>
          </p:txBody>
        </p:sp>
        <p:grpSp>
          <p:nvGrpSpPr>
            <p:cNvPr id="55" name="Rectangle: Rounded Corners 7">
              <a:extLst>
                <a:ext uri="{FF2B5EF4-FFF2-40B4-BE49-F238E27FC236}">
                  <a16:creationId xmlns:a16="http://schemas.microsoft.com/office/drawing/2014/main" id="{0A8ABA0A-B3A6-6049-9D0A-6736F5EE7B87}"/>
                </a:ext>
              </a:extLst>
            </p:cNvPr>
            <p:cNvGrpSpPr/>
            <p:nvPr/>
          </p:nvGrpSpPr>
          <p:grpSpPr>
            <a:xfrm>
              <a:off x="3900371" y="3954447"/>
              <a:ext cx="1428278" cy="606289"/>
              <a:chOff x="0" y="0"/>
              <a:chExt cx="695739" cy="606288"/>
            </a:xfrm>
          </p:grpSpPr>
          <p:sp>
            <p:nvSpPr>
              <p:cNvPr id="53" name="Rounded Rectangle">
                <a:extLst>
                  <a:ext uri="{FF2B5EF4-FFF2-40B4-BE49-F238E27FC236}">
                    <a16:creationId xmlns:a16="http://schemas.microsoft.com/office/drawing/2014/main" id="{5C037619-1A9E-3549-A7A4-E7DBDF7A7887}"/>
                  </a:ext>
                </a:extLst>
              </p:cNvPr>
              <p:cNvSpPr/>
              <p:nvPr/>
            </p:nvSpPr>
            <p:spPr>
              <a:xfrm>
                <a:off x="0" y="0"/>
                <a:ext cx="695739" cy="606288"/>
              </a:xfrm>
              <a:prstGeom prst="roundRect">
                <a:avLst>
                  <a:gd name="adj" fmla="val 16667"/>
                </a:avLst>
              </a:prstGeom>
              <a:solidFill>
                <a:srgbClr val="BFBFBF"/>
              </a:solidFill>
              <a:ln w="15875" cap="flat">
                <a:solidFill>
                  <a:srgbClr val="AF7622"/>
                </a:solidFill>
                <a:prstDash val="solid"/>
                <a:round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hangingPunct="0">
                  <a:defRPr>
                    <a:solidFill>
                      <a:srgbClr val="FFFFFF"/>
                    </a:solidFill>
                  </a:defRPr>
                </a:pPr>
                <a:endParaRPr sz="1400" kern="0">
                  <a:solidFill>
                    <a:srgbClr val="FFFFFF"/>
                  </a:solidFill>
                  <a:latin typeface="Franklin Gothic Book"/>
                  <a:sym typeface="Franklin Gothic Book"/>
                </a:endParaRPr>
              </a:p>
            </p:txBody>
          </p:sp>
          <p:sp>
            <p:nvSpPr>
              <p:cNvPr id="54" name="Liknoss API">
                <a:extLst>
                  <a:ext uri="{FF2B5EF4-FFF2-40B4-BE49-F238E27FC236}">
                    <a16:creationId xmlns:a16="http://schemas.microsoft.com/office/drawing/2014/main" id="{EB0189F1-034D-E143-B003-8249DEA6CB13}"/>
                  </a:ext>
                </a:extLst>
              </p:cNvPr>
              <p:cNvSpPr txBox="1"/>
              <p:nvPr/>
            </p:nvSpPr>
            <p:spPr>
              <a:xfrm>
                <a:off x="83253" y="86449"/>
                <a:ext cx="529233" cy="4333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lang="en-GB" sz="1400" kern="0">
                    <a:latin typeface="Franklin Gothic Book"/>
                    <a:sym typeface="Franklin Gothic Book"/>
                  </a:rPr>
                  <a:t>Source-1 </a:t>
                </a:r>
                <a:r>
                  <a:rPr sz="1400" kern="0">
                    <a:latin typeface="Franklin Gothic Book"/>
                    <a:sym typeface="Franklin Gothic Book"/>
                  </a:rPr>
                  <a:t>API</a:t>
                </a:r>
              </a:p>
            </p:txBody>
          </p:sp>
        </p:grpSp>
        <p:grpSp>
          <p:nvGrpSpPr>
            <p:cNvPr id="59" name="Rectangle: Rounded Corners 8">
              <a:extLst>
                <a:ext uri="{FF2B5EF4-FFF2-40B4-BE49-F238E27FC236}">
                  <a16:creationId xmlns:a16="http://schemas.microsoft.com/office/drawing/2014/main" id="{F3DE80DE-5E6A-904E-A6A3-71FDA0D2153C}"/>
                </a:ext>
              </a:extLst>
            </p:cNvPr>
            <p:cNvGrpSpPr/>
            <p:nvPr/>
          </p:nvGrpSpPr>
          <p:grpSpPr>
            <a:xfrm>
              <a:off x="5499435" y="3938390"/>
              <a:ext cx="1428280" cy="606289"/>
              <a:chOff x="0" y="0"/>
              <a:chExt cx="695739" cy="606288"/>
            </a:xfrm>
          </p:grpSpPr>
          <p:sp>
            <p:nvSpPr>
              <p:cNvPr id="57" name="Rounded Rectangle">
                <a:extLst>
                  <a:ext uri="{FF2B5EF4-FFF2-40B4-BE49-F238E27FC236}">
                    <a16:creationId xmlns:a16="http://schemas.microsoft.com/office/drawing/2014/main" id="{C8B748F0-0124-274A-BF0A-F1FB6DC83C1C}"/>
                  </a:ext>
                </a:extLst>
              </p:cNvPr>
              <p:cNvSpPr/>
              <p:nvPr/>
            </p:nvSpPr>
            <p:spPr>
              <a:xfrm>
                <a:off x="0" y="0"/>
                <a:ext cx="695739" cy="606288"/>
              </a:xfrm>
              <a:prstGeom prst="roundRect">
                <a:avLst>
                  <a:gd name="adj" fmla="val 16667"/>
                </a:avLst>
              </a:prstGeom>
              <a:solidFill>
                <a:srgbClr val="BFBFBF"/>
              </a:solidFill>
              <a:ln w="15875" cap="flat">
                <a:solidFill>
                  <a:srgbClr val="AF7622"/>
                </a:solidFill>
                <a:prstDash val="solid"/>
                <a:round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hangingPunct="0">
                  <a:defRPr>
                    <a:solidFill>
                      <a:srgbClr val="FFFFFF"/>
                    </a:solidFill>
                  </a:defRPr>
                </a:pPr>
                <a:endParaRPr sz="1400" kern="0">
                  <a:solidFill>
                    <a:srgbClr val="FFFFFF"/>
                  </a:solidFill>
                  <a:latin typeface="Franklin Gothic Book"/>
                  <a:sym typeface="Franklin Gothic Book"/>
                </a:endParaRPr>
              </a:p>
            </p:txBody>
          </p:sp>
          <p:sp>
            <p:nvSpPr>
              <p:cNvPr id="58" name="Certus API">
                <a:extLst>
                  <a:ext uri="{FF2B5EF4-FFF2-40B4-BE49-F238E27FC236}">
                    <a16:creationId xmlns:a16="http://schemas.microsoft.com/office/drawing/2014/main" id="{4A7108CB-02BD-E440-B4C5-87EC087A032E}"/>
                  </a:ext>
                </a:extLst>
              </p:cNvPr>
              <p:cNvSpPr txBox="1"/>
              <p:nvPr/>
            </p:nvSpPr>
            <p:spPr>
              <a:xfrm>
                <a:off x="83253" y="86449"/>
                <a:ext cx="529233" cy="4333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lang="en-GB" sz="1400" kern="0">
                    <a:latin typeface="Franklin Gothic Book"/>
                    <a:sym typeface="Franklin Gothic Book"/>
                  </a:rPr>
                  <a:t>Source-n</a:t>
                </a:r>
                <a:r>
                  <a:rPr sz="1400" kern="0">
                    <a:latin typeface="Franklin Gothic Book"/>
                    <a:sym typeface="Franklin Gothic Book"/>
                  </a:rPr>
                  <a:t> API</a:t>
                </a:r>
              </a:p>
            </p:txBody>
          </p:sp>
        </p:grpSp>
        <p:grpSp>
          <p:nvGrpSpPr>
            <p:cNvPr id="65" name="Flowchart: Magnetic Disk 14">
              <a:extLst>
                <a:ext uri="{FF2B5EF4-FFF2-40B4-BE49-F238E27FC236}">
                  <a16:creationId xmlns:a16="http://schemas.microsoft.com/office/drawing/2014/main" id="{B04CAB05-5468-FD47-BE34-E81D506AD170}"/>
                </a:ext>
              </a:extLst>
            </p:cNvPr>
            <p:cNvGrpSpPr/>
            <p:nvPr/>
          </p:nvGrpSpPr>
          <p:grpSpPr>
            <a:xfrm>
              <a:off x="3291202" y="3324710"/>
              <a:ext cx="1076410" cy="393995"/>
              <a:chOff x="-2" y="-2"/>
              <a:chExt cx="1076408" cy="393994"/>
            </a:xfrm>
          </p:grpSpPr>
          <p:grpSp>
            <p:nvGrpSpPr>
              <p:cNvPr id="61" name="Group">
                <a:extLst>
                  <a:ext uri="{FF2B5EF4-FFF2-40B4-BE49-F238E27FC236}">
                    <a16:creationId xmlns:a16="http://schemas.microsoft.com/office/drawing/2014/main" id="{841EF4A7-2C35-2245-8B27-C0545A978D6B}"/>
                  </a:ext>
                </a:extLst>
              </p:cNvPr>
              <p:cNvGrpSpPr/>
              <p:nvPr/>
            </p:nvGrpSpPr>
            <p:grpSpPr>
              <a:xfrm>
                <a:off x="-2" y="-2"/>
                <a:ext cx="1076408" cy="393994"/>
                <a:chOff x="-1" y="-1"/>
                <a:chExt cx="1076407" cy="393992"/>
              </a:xfrm>
            </p:grpSpPr>
            <p:sp>
              <p:nvSpPr>
                <p:cNvPr id="63" name="Shape">
                  <a:extLst>
                    <a:ext uri="{FF2B5EF4-FFF2-40B4-BE49-F238E27FC236}">
                      <a16:creationId xmlns:a16="http://schemas.microsoft.com/office/drawing/2014/main" id="{335F6EE6-3447-4B4E-8B19-B5282851FF5B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076407" cy="393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hangingPunct="0">
                    <a:defRPr>
                      <a:solidFill>
                        <a:srgbClr val="FFFFFF"/>
                      </a:solidFill>
                    </a:defRPr>
                  </a:pPr>
                  <a:endParaRPr sz="1400" kern="0">
                    <a:solidFill>
                      <a:srgbClr val="FFFFFF"/>
                    </a:solidFill>
                    <a:latin typeface="Franklin Gothic Book"/>
                    <a:sym typeface="Franklin Gothic Book"/>
                  </a:endParaRPr>
                </a:p>
              </p:txBody>
            </p:sp>
            <p:sp>
              <p:nvSpPr>
                <p:cNvPr id="64" name="Shape">
                  <a:extLst>
                    <a:ext uri="{FF2B5EF4-FFF2-40B4-BE49-F238E27FC236}">
                      <a16:creationId xmlns:a16="http://schemas.microsoft.com/office/drawing/2014/main" id="{60B346A9-CD7E-6048-B158-331551E664E5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076407" cy="393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600"/>
                      </a:moveTo>
                      <a:cubicBezTo>
                        <a:pt x="21600" y="5588"/>
                        <a:pt x="16765" y="7200"/>
                        <a:pt x="10800" y="7200"/>
                      </a:cubicBezTo>
                      <a:cubicBezTo>
                        <a:pt x="4835" y="7200"/>
                        <a:pt x="0" y="5588"/>
                        <a:pt x="0" y="3600"/>
                      </a:cubicBezTo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noFill/>
                <a:ln w="15875" cap="flat">
                  <a:solidFill>
                    <a:srgbClr val="AF762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hangingPunct="0">
                    <a:defRPr>
                      <a:solidFill>
                        <a:srgbClr val="FFFFFF"/>
                      </a:solidFill>
                    </a:defRPr>
                  </a:pPr>
                  <a:endParaRPr sz="1400" kern="0">
                    <a:solidFill>
                      <a:srgbClr val="FFFFFF"/>
                    </a:solidFill>
                    <a:latin typeface="Franklin Gothic Book"/>
                    <a:sym typeface="Franklin Gothic Book"/>
                  </a:endParaRPr>
                </a:p>
              </p:txBody>
            </p:sp>
          </p:grpSp>
          <p:sp>
            <p:nvSpPr>
              <p:cNvPr id="62" name="DB">
                <a:extLst>
                  <a:ext uri="{FF2B5EF4-FFF2-40B4-BE49-F238E27FC236}">
                    <a16:creationId xmlns:a16="http://schemas.microsoft.com/office/drawing/2014/main" id="{B380B98D-5F0E-8C48-8E73-1E1D020BFEFC}"/>
                  </a:ext>
                </a:extLst>
              </p:cNvPr>
              <p:cNvSpPr txBox="1"/>
              <p:nvPr/>
            </p:nvSpPr>
            <p:spPr>
              <a:xfrm>
                <a:off x="53657" y="102359"/>
                <a:ext cx="969091" cy="254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kern="0">
                    <a:latin typeface="Franklin Gothic Book"/>
                    <a:sym typeface="Franklin Gothic Book"/>
                  </a:rPr>
                  <a:t>DB</a:t>
                </a:r>
              </a:p>
            </p:txBody>
          </p:sp>
        </p:grpSp>
        <p:grpSp>
          <p:nvGrpSpPr>
            <p:cNvPr id="69" name="Rectangle: Rounded Corners 15">
              <a:extLst>
                <a:ext uri="{FF2B5EF4-FFF2-40B4-BE49-F238E27FC236}">
                  <a16:creationId xmlns:a16="http://schemas.microsoft.com/office/drawing/2014/main" id="{71CAB143-25F5-FF4A-9AF5-DC42833C9780}"/>
                </a:ext>
              </a:extLst>
            </p:cNvPr>
            <p:cNvGrpSpPr/>
            <p:nvPr/>
          </p:nvGrpSpPr>
          <p:grpSpPr>
            <a:xfrm>
              <a:off x="2075051" y="3205423"/>
              <a:ext cx="695741" cy="606289"/>
              <a:chOff x="0" y="0"/>
              <a:chExt cx="695739" cy="606288"/>
            </a:xfrm>
          </p:grpSpPr>
          <p:sp>
            <p:nvSpPr>
              <p:cNvPr id="67" name="Rounded Rectangle">
                <a:extLst>
                  <a:ext uri="{FF2B5EF4-FFF2-40B4-BE49-F238E27FC236}">
                    <a16:creationId xmlns:a16="http://schemas.microsoft.com/office/drawing/2014/main" id="{A99EBE2D-439E-5E42-ABEB-D1D02186BFE3}"/>
                  </a:ext>
                </a:extLst>
              </p:cNvPr>
              <p:cNvSpPr/>
              <p:nvPr/>
            </p:nvSpPr>
            <p:spPr>
              <a:xfrm>
                <a:off x="0" y="0"/>
                <a:ext cx="695739" cy="606288"/>
              </a:xfrm>
              <a:prstGeom prst="roundRect">
                <a:avLst>
                  <a:gd name="adj" fmla="val 16667"/>
                </a:avLst>
              </a:prstGeom>
              <a:solidFill>
                <a:srgbClr val="BFBFBF"/>
              </a:solidFill>
              <a:ln w="15875" cap="flat">
                <a:solidFill>
                  <a:srgbClr val="AF7622"/>
                </a:solidFill>
                <a:prstDash val="solid"/>
                <a:round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hangingPunct="0">
                  <a:defRPr>
                    <a:solidFill>
                      <a:srgbClr val="FFFFFF"/>
                    </a:solidFill>
                  </a:defRPr>
                </a:pPr>
                <a:endParaRPr sz="1400" kern="0">
                  <a:solidFill>
                    <a:srgbClr val="FFFFFF"/>
                  </a:solidFill>
                  <a:latin typeface="Franklin Gothic Book"/>
                  <a:sym typeface="Franklin Gothic Book"/>
                </a:endParaRPr>
              </a:p>
            </p:txBody>
          </p:sp>
          <p:sp>
            <p:nvSpPr>
              <p:cNvPr id="68" name="Panasoft API">
                <a:extLst>
                  <a:ext uri="{FF2B5EF4-FFF2-40B4-BE49-F238E27FC236}">
                    <a16:creationId xmlns:a16="http://schemas.microsoft.com/office/drawing/2014/main" id="{EB5A86B6-DE6C-E143-9F3C-195585BE347B}"/>
                  </a:ext>
                </a:extLst>
              </p:cNvPr>
              <p:cNvSpPr txBox="1"/>
              <p:nvPr/>
            </p:nvSpPr>
            <p:spPr>
              <a:xfrm>
                <a:off x="83252" y="54582"/>
                <a:ext cx="529233" cy="497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lang="en-US" kern="0">
                    <a:latin typeface="Franklin Gothic Book"/>
                    <a:sym typeface="Franklin Gothic Book"/>
                  </a:rPr>
                  <a:t>Accounting Data </a:t>
                </a:r>
                <a:endParaRPr kern="0">
                  <a:latin typeface="Franklin Gothic Book"/>
                  <a:sym typeface="Franklin Gothic Book"/>
                </a:endParaRPr>
              </a:p>
            </p:txBody>
          </p:sp>
        </p:grpSp>
        <p:grpSp>
          <p:nvGrpSpPr>
            <p:cNvPr id="73" name="Rectangle: Rounded Corners 12">
              <a:extLst>
                <a:ext uri="{FF2B5EF4-FFF2-40B4-BE49-F238E27FC236}">
                  <a16:creationId xmlns:a16="http://schemas.microsoft.com/office/drawing/2014/main" id="{0F03AE66-EBF2-CF42-9807-ED6D3D17D824}"/>
                </a:ext>
              </a:extLst>
            </p:cNvPr>
            <p:cNvGrpSpPr/>
            <p:nvPr/>
          </p:nvGrpSpPr>
          <p:grpSpPr>
            <a:xfrm>
              <a:off x="4204811" y="2454764"/>
              <a:ext cx="2541437" cy="606289"/>
              <a:chOff x="0" y="0"/>
              <a:chExt cx="2541435" cy="606288"/>
            </a:xfrm>
          </p:grpSpPr>
          <p:sp>
            <p:nvSpPr>
              <p:cNvPr id="71" name="Rounded Rectangle">
                <a:extLst>
                  <a:ext uri="{FF2B5EF4-FFF2-40B4-BE49-F238E27FC236}">
                    <a16:creationId xmlns:a16="http://schemas.microsoft.com/office/drawing/2014/main" id="{D1C2A472-E99A-5D47-A108-BF2354898A17}"/>
                  </a:ext>
                </a:extLst>
              </p:cNvPr>
              <p:cNvSpPr/>
              <p:nvPr/>
            </p:nvSpPr>
            <p:spPr>
              <a:xfrm>
                <a:off x="0" y="0"/>
                <a:ext cx="2541435" cy="606288"/>
              </a:xfrm>
              <a:prstGeom prst="roundRect">
                <a:avLst>
                  <a:gd name="adj" fmla="val 16667"/>
                </a:avLst>
              </a:prstGeom>
              <a:solidFill>
                <a:srgbClr val="BFBFBF"/>
              </a:solidFill>
              <a:ln w="15875" cap="flat">
                <a:solidFill>
                  <a:srgbClr val="AF7622"/>
                </a:solidFill>
                <a:prstDash val="solid"/>
                <a:round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hangingPunct="0">
                  <a:defRPr>
                    <a:solidFill>
                      <a:srgbClr val="FFFFFF"/>
                    </a:solidFill>
                  </a:defRPr>
                </a:pPr>
                <a:endParaRPr sz="1400" kern="0">
                  <a:solidFill>
                    <a:srgbClr val="FFFFFF"/>
                  </a:solidFill>
                  <a:latin typeface="Franklin Gothic Book"/>
                  <a:sym typeface="Franklin Gothic Book"/>
                </a:endParaRPr>
              </a:p>
            </p:txBody>
          </p:sp>
          <p:sp>
            <p:nvSpPr>
              <p:cNvPr id="72" name="Unified API">
                <a:extLst>
                  <a:ext uri="{FF2B5EF4-FFF2-40B4-BE49-F238E27FC236}">
                    <a16:creationId xmlns:a16="http://schemas.microsoft.com/office/drawing/2014/main" id="{F5409A1C-CC3E-9F4F-B48C-C78F7030F89C}"/>
                  </a:ext>
                </a:extLst>
              </p:cNvPr>
              <p:cNvSpPr txBox="1"/>
              <p:nvPr/>
            </p:nvSpPr>
            <p:spPr>
              <a:xfrm>
                <a:off x="83252" y="150181"/>
                <a:ext cx="2374929" cy="3059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sz="1800" kern="0">
                    <a:ea typeface="+mn-lt"/>
                    <a:cs typeface="+mn-lt"/>
                    <a:sym typeface="Franklin Gothic Book"/>
                  </a:rPr>
                  <a:t>Ten</a:t>
                </a:r>
                <a:r>
                  <a:rPr lang="en-US" sz="1800" b="1" kern="0">
                    <a:solidFill>
                      <a:srgbClr val="F08143"/>
                    </a:solidFill>
                    <a:ea typeface="+mn-lt"/>
                    <a:cs typeface="+mn-lt"/>
                    <a:sym typeface="Franklin Gothic Book"/>
                  </a:rPr>
                  <a:t>06</a:t>
                </a:r>
                <a:r>
                  <a:rPr lang="en-US" sz="1800" kern="0">
                    <a:ea typeface="+mn-lt"/>
                    <a:cs typeface="+mn-lt"/>
                    <a:sym typeface="Franklin Gothic Book"/>
                  </a:rPr>
                  <a:t> </a:t>
                </a:r>
                <a:r>
                  <a:rPr sz="1800" kern="0">
                    <a:latin typeface="Franklin Gothic Book"/>
                    <a:sym typeface="Franklin Gothic Book"/>
                  </a:rPr>
                  <a:t>API</a:t>
                </a:r>
                <a:endParaRPr lang="en-US" sz="1800"/>
              </a:p>
            </p:txBody>
          </p: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A949A23C-874A-CF48-A3BE-4B6CFE065EA4}"/>
              </a:ext>
            </a:extLst>
          </p:cNvPr>
          <p:cNvSpPr txBox="1"/>
          <p:nvPr/>
        </p:nvSpPr>
        <p:spPr>
          <a:xfrm>
            <a:off x="1291199" y="2077444"/>
            <a:ext cx="3963820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Υλοποιεί </a:t>
            </a:r>
            <a:r>
              <a:rPr lang="el-GR" dirty="0" err="1">
                <a:solidFill>
                  <a:schemeClr val="tx1">
                    <a:lumMod val="50000"/>
                  </a:schemeClr>
                </a:solidFill>
              </a:rPr>
              <a:t>διεπαφές</a:t>
            </a: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 με πολλαπλές πηγές τουριστικών δεδομένων και τις </a:t>
            </a:r>
            <a:r>
              <a:rPr lang="el-GR" dirty="0" err="1">
                <a:solidFill>
                  <a:schemeClr val="tx1">
                    <a:lumMod val="50000"/>
                  </a:schemeClr>
                </a:solidFill>
              </a:rPr>
              <a:t>ομογενοποιεί</a:t>
            </a:r>
            <a:endParaRPr lang="en-GB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Περιλαμβάνει όλη τη λογική διαχείρισης που χρειάζεται ο χρήστης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(registry, logging, accounting)</a:t>
            </a:r>
            <a:endParaRPr lang="en-GB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Ενοποιεί όλη την πληροφορία κάτω από το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Ten06 API, </a:t>
            </a: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που είναι το σημείο </a:t>
            </a:r>
            <a:r>
              <a:rPr lang="el-GR" dirty="0" err="1">
                <a:solidFill>
                  <a:schemeClr val="tx1">
                    <a:lumMod val="50000"/>
                  </a:schemeClr>
                </a:solidFill>
              </a:rPr>
              <a:t>διεπαφής</a:t>
            </a: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 με την εφαρμογή που βλέπει ο χρήστης</a:t>
            </a:r>
            <a:endParaRPr lang="en-GB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69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4">
            <a:extLst>
              <a:ext uri="{FF2B5EF4-FFF2-40B4-BE49-F238E27FC236}">
                <a16:creationId xmlns:a16="http://schemas.microsoft.com/office/drawing/2014/main" id="{2E4D994D-77AB-CAEF-62D1-069472B729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814388"/>
          </a:xfrm>
        </p:spPr>
        <p:txBody>
          <a:bodyPr/>
          <a:lstStyle/>
          <a:p>
            <a:pPr algn="l"/>
            <a:r>
              <a:rPr lang="en-US" dirty="0" err="1">
                <a:latin typeface="Calibri"/>
                <a:ea typeface="Open Sans Light"/>
                <a:cs typeface="Poppins"/>
              </a:rPr>
              <a:t>Πλεονεκτήμ</a:t>
            </a:r>
            <a:r>
              <a:rPr lang="en-US" dirty="0">
                <a:latin typeface="Calibri"/>
                <a:ea typeface="Open Sans Light"/>
                <a:cs typeface="Poppins"/>
              </a:rPr>
              <a:t>ατα Ten06 B</a:t>
            </a:r>
            <a:r>
              <a:rPr lang="en-GB" dirty="0">
                <a:latin typeface="Calibri"/>
                <a:ea typeface="Open Sans Light"/>
                <a:cs typeface="Poppins"/>
              </a:rPr>
              <a:t>B</a:t>
            </a:r>
            <a:r>
              <a:rPr lang="en-US" dirty="0">
                <a:latin typeface="Calibri"/>
                <a:ea typeface="Open Sans Light"/>
                <a:cs typeface="Poppins"/>
              </a:rPr>
              <a:t>lock </a:t>
            </a:r>
            <a:endParaRPr lang="en-GB" dirty="0">
              <a:latin typeface="Calibri"/>
              <a:ea typeface="Open Sans Light"/>
              <a:cs typeface="Poppin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FE6630-7A68-B35E-BD31-BB5128357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15" y="1251293"/>
            <a:ext cx="1253164" cy="12531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1B95E9-9B3F-1DA2-34DD-1683C7090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21" y="2693138"/>
            <a:ext cx="845152" cy="17201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288A124-9DAB-3E5A-9DA7-B2F6F11B83A1}"/>
              </a:ext>
            </a:extLst>
          </p:cNvPr>
          <p:cNvSpPr txBox="1"/>
          <p:nvPr/>
        </p:nvSpPr>
        <p:spPr>
          <a:xfrm>
            <a:off x="2466753" y="1855347"/>
            <a:ext cx="342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rgbClr val="393A39"/>
                </a:solidFill>
              </a:rPr>
              <a:t>Συντομότερος χρόνος ανάπτυξης </a:t>
            </a:r>
            <a:endParaRPr lang="en-US">
              <a:solidFill>
                <a:srgbClr val="393A39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6B0028-5802-D382-F147-59A5FBECAB69}"/>
              </a:ext>
            </a:extLst>
          </p:cNvPr>
          <p:cNvSpPr txBox="1"/>
          <p:nvPr/>
        </p:nvSpPr>
        <p:spPr>
          <a:xfrm>
            <a:off x="2466753" y="3244334"/>
            <a:ext cx="349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rgbClr val="393A39"/>
                </a:solidFill>
              </a:rPr>
              <a:t>Μικρότερο κόστος ανάπτυξης</a:t>
            </a:r>
            <a:endParaRPr lang="en-US">
              <a:solidFill>
                <a:srgbClr val="393A39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DB555D7-FF9B-415D-B5B9-A924CED52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40000">
            <a:off x="10558157" y="3478831"/>
            <a:ext cx="1201231" cy="35952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0AFA4AE-55D3-5485-7E8B-6A0106307128}"/>
              </a:ext>
            </a:extLst>
          </p:cNvPr>
          <p:cNvSpPr txBox="1"/>
          <p:nvPr/>
        </p:nvSpPr>
        <p:spPr>
          <a:xfrm>
            <a:off x="6696030" y="3210689"/>
            <a:ext cx="3870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393A39"/>
                </a:solidFill>
              </a:rPr>
              <a:t>Η Τ</a:t>
            </a:r>
            <a:r>
              <a:rPr lang="en-US" dirty="0" err="1">
                <a:solidFill>
                  <a:srgbClr val="393A39"/>
                </a:solidFill>
              </a:rPr>
              <a:t>en</a:t>
            </a:r>
            <a:r>
              <a:rPr lang="el-GR" dirty="0">
                <a:solidFill>
                  <a:srgbClr val="393A39"/>
                </a:solidFill>
              </a:rPr>
              <a:t>06 διασφαλίζει ότι το </a:t>
            </a:r>
            <a:r>
              <a:rPr lang="en-GB" dirty="0">
                <a:solidFill>
                  <a:srgbClr val="393A39"/>
                </a:solidFill>
              </a:rPr>
              <a:t>B</a:t>
            </a:r>
            <a:r>
              <a:rPr lang="el-GR" dirty="0">
                <a:solidFill>
                  <a:srgbClr val="393A39"/>
                </a:solidFill>
              </a:rPr>
              <a:t>Β</a:t>
            </a:r>
            <a:r>
              <a:rPr lang="en-GB" dirty="0">
                <a:solidFill>
                  <a:srgbClr val="393A39"/>
                </a:solidFill>
              </a:rPr>
              <a:t>lock </a:t>
            </a:r>
            <a:r>
              <a:rPr lang="el-GR" dirty="0">
                <a:solidFill>
                  <a:srgbClr val="393A39"/>
                </a:solidFill>
              </a:rPr>
              <a:t>θα είναι πάντα ενημερωμένο με τις αλλαγές στις ροές εργασίας και με τις εκδόσεις των τεχνολογιών που χρησιμοποιούνται. </a:t>
            </a:r>
            <a:endParaRPr lang="en-US" sz="1600" dirty="0">
              <a:solidFill>
                <a:srgbClr val="393A39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05EA143-12D3-6891-19FF-F4651F2865A1}"/>
              </a:ext>
            </a:extLst>
          </p:cNvPr>
          <p:cNvCxnSpPr/>
          <p:nvPr/>
        </p:nvCxnSpPr>
        <p:spPr>
          <a:xfrm>
            <a:off x="6168124" y="1552353"/>
            <a:ext cx="0" cy="478465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C79CE1-1145-674D-99F9-392E6551E0F8}"/>
              </a:ext>
            </a:extLst>
          </p:cNvPr>
          <p:cNvCxnSpPr>
            <a:cxnSpLocks/>
          </p:cNvCxnSpPr>
          <p:nvPr/>
        </p:nvCxnSpPr>
        <p:spPr>
          <a:xfrm>
            <a:off x="1670020" y="6475901"/>
            <a:ext cx="9686260" cy="3393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7E5C114-1A30-F23E-1333-619A3143E5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958"/>
          <a:stretch/>
        </p:blipFill>
        <p:spPr>
          <a:xfrm>
            <a:off x="565687" y="4898936"/>
            <a:ext cx="1352214" cy="1407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A1CF08-14A8-DB95-CC7A-E5844E34939A}"/>
              </a:ext>
            </a:extLst>
          </p:cNvPr>
          <p:cNvSpPr txBox="1"/>
          <p:nvPr/>
        </p:nvSpPr>
        <p:spPr>
          <a:xfrm>
            <a:off x="2466753" y="4738544"/>
            <a:ext cx="3497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rgbClr val="393A39"/>
                </a:solidFill>
              </a:rPr>
              <a:t>Συνεργασία με τις τεχνικές ομάδες που ήδη χρησιμοποιεί η επιχείρηση</a:t>
            </a:r>
            <a:endParaRPr lang="en-US">
              <a:solidFill>
                <a:srgbClr val="393A39"/>
              </a:solidFill>
            </a:endParaRPr>
          </a:p>
          <a:p>
            <a:endParaRPr lang="en-US">
              <a:solidFill>
                <a:srgbClr val="393A39"/>
              </a:solidFill>
            </a:endParaRPr>
          </a:p>
          <a:p>
            <a:r>
              <a:rPr lang="el-GR">
                <a:solidFill>
                  <a:srgbClr val="393A39"/>
                </a:solidFill>
              </a:rPr>
              <a:t>Λύνει το πρόβλημα της έλλειψης προγραμματιστών</a:t>
            </a:r>
            <a:endParaRPr lang="en-US">
              <a:solidFill>
                <a:srgbClr val="393A39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DE6E1E-F260-B2BD-C5E8-F2B7718292B3}"/>
              </a:ext>
            </a:extLst>
          </p:cNvPr>
          <p:cNvSpPr/>
          <p:nvPr/>
        </p:nvSpPr>
        <p:spPr>
          <a:xfrm>
            <a:off x="9016552" y="6576349"/>
            <a:ext cx="812545" cy="812545"/>
          </a:xfrm>
          <a:custGeom>
            <a:avLst/>
            <a:gdLst>
              <a:gd name="connsiteX0" fmla="*/ 45726 w 812545"/>
              <a:gd name="connsiteY0" fmla="*/ 655356 h 812545"/>
              <a:gd name="connsiteX1" fmla="*/ 23481 w 812545"/>
              <a:gd name="connsiteY1" fmla="*/ 677634 h 812545"/>
              <a:gd name="connsiteX2" fmla="*/ 23481 w 812545"/>
              <a:gd name="connsiteY2" fmla="*/ 775407 h 812545"/>
              <a:gd name="connsiteX3" fmla="*/ 38311 w 812545"/>
              <a:gd name="connsiteY3" fmla="*/ 790258 h 812545"/>
              <a:gd name="connsiteX4" fmla="*/ 111226 w 812545"/>
              <a:gd name="connsiteY4" fmla="*/ 790258 h 812545"/>
              <a:gd name="connsiteX5" fmla="*/ 126056 w 812545"/>
              <a:gd name="connsiteY5" fmla="*/ 775407 h 812545"/>
              <a:gd name="connsiteX6" fmla="*/ 126056 w 812545"/>
              <a:gd name="connsiteY6" fmla="*/ 677634 h 812545"/>
              <a:gd name="connsiteX7" fmla="*/ 103811 w 812545"/>
              <a:gd name="connsiteY7" fmla="*/ 655356 h 812545"/>
              <a:gd name="connsiteX8" fmla="*/ 45726 w 812545"/>
              <a:gd name="connsiteY8" fmla="*/ 631841 h 812545"/>
              <a:gd name="connsiteX9" fmla="*/ 103811 w 812545"/>
              <a:gd name="connsiteY9" fmla="*/ 631841 h 812545"/>
              <a:gd name="connsiteX10" fmla="*/ 148301 w 812545"/>
              <a:gd name="connsiteY10" fmla="*/ 677634 h 812545"/>
              <a:gd name="connsiteX11" fmla="*/ 148301 w 812545"/>
              <a:gd name="connsiteY11" fmla="*/ 775407 h 812545"/>
              <a:gd name="connsiteX12" fmla="*/ 111226 w 812545"/>
              <a:gd name="connsiteY12" fmla="*/ 811298 h 812545"/>
              <a:gd name="connsiteX13" fmla="*/ 38311 w 812545"/>
              <a:gd name="connsiteY13" fmla="*/ 811298 h 812545"/>
              <a:gd name="connsiteX14" fmla="*/ 0 w 812545"/>
              <a:gd name="connsiteY14" fmla="*/ 775407 h 812545"/>
              <a:gd name="connsiteX15" fmla="*/ 0 w 812545"/>
              <a:gd name="connsiteY15" fmla="*/ 677634 h 812545"/>
              <a:gd name="connsiteX16" fmla="*/ 45726 w 812545"/>
              <a:gd name="connsiteY16" fmla="*/ 631841 h 812545"/>
              <a:gd name="connsiteX17" fmla="*/ 267559 w 812545"/>
              <a:gd name="connsiteY17" fmla="*/ 464772 h 812545"/>
              <a:gd name="connsiteX18" fmla="*/ 244078 w 812545"/>
              <a:gd name="connsiteY18" fmla="*/ 487128 h 812545"/>
              <a:gd name="connsiteX19" fmla="*/ 244078 w 812545"/>
              <a:gd name="connsiteY19" fmla="*/ 775280 h 812545"/>
              <a:gd name="connsiteX20" fmla="*/ 258908 w 812545"/>
              <a:gd name="connsiteY20" fmla="*/ 790185 h 812545"/>
              <a:gd name="connsiteX21" fmla="*/ 333059 w 812545"/>
              <a:gd name="connsiteY21" fmla="*/ 790185 h 812545"/>
              <a:gd name="connsiteX22" fmla="*/ 347889 w 812545"/>
              <a:gd name="connsiteY22" fmla="*/ 775280 h 812545"/>
              <a:gd name="connsiteX23" fmla="*/ 347889 w 812545"/>
              <a:gd name="connsiteY23" fmla="*/ 487128 h 812545"/>
              <a:gd name="connsiteX24" fmla="*/ 325644 w 812545"/>
              <a:gd name="connsiteY24" fmla="*/ 464772 h 812545"/>
              <a:gd name="connsiteX25" fmla="*/ 267559 w 812545"/>
              <a:gd name="connsiteY25" fmla="*/ 442415 h 812545"/>
              <a:gd name="connsiteX26" fmla="*/ 325644 w 812545"/>
              <a:gd name="connsiteY26" fmla="*/ 442415 h 812545"/>
              <a:gd name="connsiteX27" fmla="*/ 370134 w 812545"/>
              <a:gd name="connsiteY27" fmla="*/ 487128 h 812545"/>
              <a:gd name="connsiteX28" fmla="*/ 370134 w 812545"/>
              <a:gd name="connsiteY28" fmla="*/ 775280 h 812545"/>
              <a:gd name="connsiteX29" fmla="*/ 333059 w 812545"/>
              <a:gd name="connsiteY29" fmla="*/ 811299 h 812545"/>
              <a:gd name="connsiteX30" fmla="*/ 258908 w 812545"/>
              <a:gd name="connsiteY30" fmla="*/ 811299 h 812545"/>
              <a:gd name="connsiteX31" fmla="*/ 221833 w 812545"/>
              <a:gd name="connsiteY31" fmla="*/ 775280 h 812545"/>
              <a:gd name="connsiteX32" fmla="*/ 221833 w 812545"/>
              <a:gd name="connsiteY32" fmla="*/ 487128 h 812545"/>
              <a:gd name="connsiteX33" fmla="*/ 267559 w 812545"/>
              <a:gd name="connsiteY33" fmla="*/ 442415 h 812545"/>
              <a:gd name="connsiteX34" fmla="*/ 488152 w 812545"/>
              <a:gd name="connsiteY34" fmla="*/ 244217 h 812545"/>
              <a:gd name="connsiteX35" fmla="*/ 465907 w 812545"/>
              <a:gd name="connsiteY35" fmla="*/ 266602 h 812545"/>
              <a:gd name="connsiteX36" fmla="*/ 465907 w 812545"/>
              <a:gd name="connsiteY36" fmla="*/ 776481 h 812545"/>
              <a:gd name="connsiteX37" fmla="*/ 480737 w 812545"/>
              <a:gd name="connsiteY37" fmla="*/ 791404 h 812545"/>
              <a:gd name="connsiteX38" fmla="*/ 554888 w 812545"/>
              <a:gd name="connsiteY38" fmla="*/ 791404 h 812545"/>
              <a:gd name="connsiteX39" fmla="*/ 568482 w 812545"/>
              <a:gd name="connsiteY39" fmla="*/ 776481 h 812545"/>
              <a:gd name="connsiteX40" fmla="*/ 568482 w 812545"/>
              <a:gd name="connsiteY40" fmla="*/ 266602 h 812545"/>
              <a:gd name="connsiteX41" fmla="*/ 547473 w 812545"/>
              <a:gd name="connsiteY41" fmla="*/ 244217 h 812545"/>
              <a:gd name="connsiteX42" fmla="*/ 488152 w 812545"/>
              <a:gd name="connsiteY42" fmla="*/ 221832 h 812545"/>
              <a:gd name="connsiteX43" fmla="*/ 547473 w 812545"/>
              <a:gd name="connsiteY43" fmla="*/ 221832 h 812545"/>
              <a:gd name="connsiteX44" fmla="*/ 591963 w 812545"/>
              <a:gd name="connsiteY44" fmla="*/ 266602 h 812545"/>
              <a:gd name="connsiteX45" fmla="*/ 591963 w 812545"/>
              <a:gd name="connsiteY45" fmla="*/ 776481 h 812545"/>
              <a:gd name="connsiteX46" fmla="*/ 554888 w 812545"/>
              <a:gd name="connsiteY46" fmla="*/ 812545 h 812545"/>
              <a:gd name="connsiteX47" fmla="*/ 480737 w 812545"/>
              <a:gd name="connsiteY47" fmla="*/ 812545 h 812545"/>
              <a:gd name="connsiteX48" fmla="*/ 443662 w 812545"/>
              <a:gd name="connsiteY48" fmla="*/ 776481 h 812545"/>
              <a:gd name="connsiteX49" fmla="*/ 443662 w 812545"/>
              <a:gd name="connsiteY49" fmla="*/ 266602 h 812545"/>
              <a:gd name="connsiteX50" fmla="*/ 488152 w 812545"/>
              <a:gd name="connsiteY50" fmla="*/ 221832 h 812545"/>
              <a:gd name="connsiteX51" fmla="*/ 709977 w 812545"/>
              <a:gd name="connsiteY51" fmla="*/ 53556 h 812545"/>
              <a:gd name="connsiteX52" fmla="*/ 686498 w 812545"/>
              <a:gd name="connsiteY52" fmla="*/ 75952 h 812545"/>
              <a:gd name="connsiteX53" fmla="*/ 686498 w 812545"/>
              <a:gd name="connsiteY53" fmla="*/ 776462 h 812545"/>
              <a:gd name="connsiteX54" fmla="*/ 701327 w 812545"/>
              <a:gd name="connsiteY54" fmla="*/ 791393 h 812545"/>
              <a:gd name="connsiteX55" fmla="*/ 776708 w 812545"/>
              <a:gd name="connsiteY55" fmla="*/ 791393 h 812545"/>
              <a:gd name="connsiteX56" fmla="*/ 790301 w 812545"/>
              <a:gd name="connsiteY56" fmla="*/ 776462 h 812545"/>
              <a:gd name="connsiteX57" fmla="*/ 790301 w 812545"/>
              <a:gd name="connsiteY57" fmla="*/ 75952 h 812545"/>
              <a:gd name="connsiteX58" fmla="*/ 768058 w 812545"/>
              <a:gd name="connsiteY58" fmla="*/ 53556 h 812545"/>
              <a:gd name="connsiteX59" fmla="*/ 709977 w 812545"/>
              <a:gd name="connsiteY59" fmla="*/ 31159 h 812545"/>
              <a:gd name="connsiteX60" fmla="*/ 768058 w 812545"/>
              <a:gd name="connsiteY60" fmla="*/ 31159 h 812545"/>
              <a:gd name="connsiteX61" fmla="*/ 812545 w 812545"/>
              <a:gd name="connsiteY61" fmla="*/ 75952 h 812545"/>
              <a:gd name="connsiteX62" fmla="*/ 812545 w 812545"/>
              <a:gd name="connsiteY62" fmla="*/ 776462 h 812545"/>
              <a:gd name="connsiteX63" fmla="*/ 776708 w 812545"/>
              <a:gd name="connsiteY63" fmla="*/ 812545 h 812545"/>
              <a:gd name="connsiteX64" fmla="*/ 701327 w 812545"/>
              <a:gd name="connsiteY64" fmla="*/ 812545 h 812545"/>
              <a:gd name="connsiteX65" fmla="*/ 665490 w 812545"/>
              <a:gd name="connsiteY65" fmla="*/ 776462 h 812545"/>
              <a:gd name="connsiteX66" fmla="*/ 665490 w 812545"/>
              <a:gd name="connsiteY66" fmla="*/ 75952 h 812545"/>
              <a:gd name="connsiteX67" fmla="*/ 709977 w 812545"/>
              <a:gd name="connsiteY67" fmla="*/ 31159 h 812545"/>
              <a:gd name="connsiteX68" fmla="*/ 517344 w 812545"/>
              <a:gd name="connsiteY68" fmla="*/ 0 h 812545"/>
              <a:gd name="connsiteX69" fmla="*/ 580768 w 812545"/>
              <a:gd name="connsiteY69" fmla="*/ 0 h 812545"/>
              <a:gd name="connsiteX70" fmla="*/ 584498 w 812545"/>
              <a:gd name="connsiteY70" fmla="*/ 1244 h 812545"/>
              <a:gd name="connsiteX71" fmla="*/ 590716 w 812545"/>
              <a:gd name="connsiteY71" fmla="*/ 7462 h 812545"/>
              <a:gd name="connsiteX72" fmla="*/ 591960 w 812545"/>
              <a:gd name="connsiteY72" fmla="*/ 11193 h 812545"/>
              <a:gd name="connsiteX73" fmla="*/ 591960 w 812545"/>
              <a:gd name="connsiteY73" fmla="*/ 74617 h 812545"/>
              <a:gd name="connsiteX74" fmla="*/ 580768 w 812545"/>
              <a:gd name="connsiteY74" fmla="*/ 85809 h 812545"/>
              <a:gd name="connsiteX75" fmla="*/ 568331 w 812545"/>
              <a:gd name="connsiteY75" fmla="*/ 74617 h 812545"/>
              <a:gd name="connsiteX76" fmla="*/ 568331 w 812545"/>
              <a:gd name="connsiteY76" fmla="*/ 38552 h 812545"/>
              <a:gd name="connsiteX77" fmla="*/ 19901 w 812545"/>
              <a:gd name="connsiteY77" fmla="*/ 588226 h 812545"/>
              <a:gd name="connsiteX78" fmla="*/ 12439 w 812545"/>
              <a:gd name="connsiteY78" fmla="*/ 590713 h 812545"/>
              <a:gd name="connsiteX79" fmla="*/ 4978 w 812545"/>
              <a:gd name="connsiteY79" fmla="*/ 588226 h 812545"/>
              <a:gd name="connsiteX80" fmla="*/ 4978 w 812545"/>
              <a:gd name="connsiteY80" fmla="*/ 572059 h 812545"/>
              <a:gd name="connsiteX81" fmla="*/ 553408 w 812545"/>
              <a:gd name="connsiteY81" fmla="*/ 22385 h 812545"/>
              <a:gd name="connsiteX82" fmla="*/ 517344 w 812545"/>
              <a:gd name="connsiteY82" fmla="*/ 22385 h 812545"/>
              <a:gd name="connsiteX83" fmla="*/ 506151 w 812545"/>
              <a:gd name="connsiteY83" fmla="*/ 11193 h 812545"/>
              <a:gd name="connsiteX84" fmla="*/ 517344 w 812545"/>
              <a:gd name="connsiteY84" fmla="*/ 0 h 81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12545" h="812545">
                <a:moveTo>
                  <a:pt x="45726" y="655356"/>
                </a:moveTo>
                <a:cubicBezTo>
                  <a:pt x="33368" y="655356"/>
                  <a:pt x="23481" y="665257"/>
                  <a:pt x="23481" y="677634"/>
                </a:cubicBezTo>
                <a:lnTo>
                  <a:pt x="23481" y="775407"/>
                </a:lnTo>
                <a:cubicBezTo>
                  <a:pt x="23481" y="782833"/>
                  <a:pt x="29660" y="790258"/>
                  <a:pt x="38311" y="790258"/>
                </a:cubicBezTo>
                <a:lnTo>
                  <a:pt x="111226" y="790258"/>
                </a:lnTo>
                <a:cubicBezTo>
                  <a:pt x="119877" y="790258"/>
                  <a:pt x="126056" y="782833"/>
                  <a:pt x="126056" y="775407"/>
                </a:cubicBezTo>
                <a:lnTo>
                  <a:pt x="126056" y="677634"/>
                </a:lnTo>
                <a:cubicBezTo>
                  <a:pt x="126056" y="665257"/>
                  <a:pt x="116169" y="655356"/>
                  <a:pt x="103811" y="655356"/>
                </a:cubicBezTo>
                <a:close/>
                <a:moveTo>
                  <a:pt x="45726" y="631841"/>
                </a:moveTo>
                <a:lnTo>
                  <a:pt x="103811" y="631841"/>
                </a:lnTo>
                <a:cubicBezTo>
                  <a:pt x="128528" y="631841"/>
                  <a:pt x="148301" y="651643"/>
                  <a:pt x="148301" y="677634"/>
                </a:cubicBezTo>
                <a:lnTo>
                  <a:pt x="148301" y="775407"/>
                </a:lnTo>
                <a:cubicBezTo>
                  <a:pt x="148301" y="795209"/>
                  <a:pt x="132235" y="811298"/>
                  <a:pt x="111226" y="811298"/>
                </a:cubicBezTo>
                <a:lnTo>
                  <a:pt x="38311" y="811298"/>
                </a:lnTo>
                <a:cubicBezTo>
                  <a:pt x="17302" y="811298"/>
                  <a:pt x="0" y="795209"/>
                  <a:pt x="0" y="775407"/>
                </a:cubicBezTo>
                <a:lnTo>
                  <a:pt x="0" y="677634"/>
                </a:lnTo>
                <a:cubicBezTo>
                  <a:pt x="0" y="651643"/>
                  <a:pt x="21009" y="631841"/>
                  <a:pt x="45726" y="631841"/>
                </a:cubicBezTo>
                <a:close/>
                <a:moveTo>
                  <a:pt x="267559" y="464772"/>
                </a:moveTo>
                <a:cubicBezTo>
                  <a:pt x="253965" y="464772"/>
                  <a:pt x="244078" y="474708"/>
                  <a:pt x="244078" y="487128"/>
                </a:cubicBezTo>
                <a:lnTo>
                  <a:pt x="244078" y="775280"/>
                </a:lnTo>
                <a:cubicBezTo>
                  <a:pt x="244078" y="782732"/>
                  <a:pt x="251493" y="790185"/>
                  <a:pt x="258908" y="790185"/>
                </a:cubicBezTo>
                <a:lnTo>
                  <a:pt x="333059" y="790185"/>
                </a:lnTo>
                <a:cubicBezTo>
                  <a:pt x="340474" y="790185"/>
                  <a:pt x="347889" y="782732"/>
                  <a:pt x="347889" y="775280"/>
                </a:cubicBezTo>
                <a:lnTo>
                  <a:pt x="347889" y="487128"/>
                </a:lnTo>
                <a:cubicBezTo>
                  <a:pt x="347889" y="474708"/>
                  <a:pt x="338002" y="464772"/>
                  <a:pt x="325644" y="464772"/>
                </a:cubicBezTo>
                <a:close/>
                <a:moveTo>
                  <a:pt x="267559" y="442415"/>
                </a:moveTo>
                <a:lnTo>
                  <a:pt x="325644" y="442415"/>
                </a:lnTo>
                <a:cubicBezTo>
                  <a:pt x="350361" y="442415"/>
                  <a:pt x="370134" y="463530"/>
                  <a:pt x="370134" y="487128"/>
                </a:cubicBezTo>
                <a:lnTo>
                  <a:pt x="370134" y="775280"/>
                </a:lnTo>
                <a:cubicBezTo>
                  <a:pt x="370134" y="795153"/>
                  <a:pt x="352832" y="811299"/>
                  <a:pt x="333059" y="811299"/>
                </a:cubicBezTo>
                <a:lnTo>
                  <a:pt x="258908" y="811299"/>
                </a:lnTo>
                <a:cubicBezTo>
                  <a:pt x="237899" y="811299"/>
                  <a:pt x="221833" y="795153"/>
                  <a:pt x="221833" y="775280"/>
                </a:cubicBezTo>
                <a:lnTo>
                  <a:pt x="221833" y="487128"/>
                </a:lnTo>
                <a:cubicBezTo>
                  <a:pt x="221833" y="463530"/>
                  <a:pt x="241606" y="442415"/>
                  <a:pt x="267559" y="442415"/>
                </a:cubicBezTo>
                <a:close/>
                <a:moveTo>
                  <a:pt x="488152" y="244217"/>
                </a:moveTo>
                <a:cubicBezTo>
                  <a:pt x="475794" y="244217"/>
                  <a:pt x="465907" y="254166"/>
                  <a:pt x="465907" y="266602"/>
                </a:cubicBezTo>
                <a:lnTo>
                  <a:pt x="465907" y="776481"/>
                </a:lnTo>
                <a:cubicBezTo>
                  <a:pt x="465907" y="783942"/>
                  <a:pt x="472086" y="791404"/>
                  <a:pt x="480737" y="791404"/>
                </a:cubicBezTo>
                <a:lnTo>
                  <a:pt x="554888" y="791404"/>
                </a:lnTo>
                <a:cubicBezTo>
                  <a:pt x="562303" y="791404"/>
                  <a:pt x="568482" y="783942"/>
                  <a:pt x="568482" y="776481"/>
                </a:cubicBezTo>
                <a:lnTo>
                  <a:pt x="568482" y="266602"/>
                </a:lnTo>
                <a:cubicBezTo>
                  <a:pt x="568482" y="254166"/>
                  <a:pt x="558595" y="244217"/>
                  <a:pt x="547473" y="244217"/>
                </a:cubicBezTo>
                <a:close/>
                <a:moveTo>
                  <a:pt x="488152" y="221832"/>
                </a:moveTo>
                <a:lnTo>
                  <a:pt x="547473" y="221832"/>
                </a:lnTo>
                <a:cubicBezTo>
                  <a:pt x="570954" y="221832"/>
                  <a:pt x="591963" y="241730"/>
                  <a:pt x="591963" y="266602"/>
                </a:cubicBezTo>
                <a:lnTo>
                  <a:pt x="591963" y="776481"/>
                </a:lnTo>
                <a:cubicBezTo>
                  <a:pt x="591963" y="796378"/>
                  <a:pt x="574661" y="812545"/>
                  <a:pt x="554888" y="812545"/>
                </a:cubicBezTo>
                <a:lnTo>
                  <a:pt x="480737" y="812545"/>
                </a:lnTo>
                <a:cubicBezTo>
                  <a:pt x="459728" y="812545"/>
                  <a:pt x="443662" y="796378"/>
                  <a:pt x="443662" y="776481"/>
                </a:cubicBezTo>
                <a:lnTo>
                  <a:pt x="443662" y="266602"/>
                </a:lnTo>
                <a:cubicBezTo>
                  <a:pt x="443662" y="241730"/>
                  <a:pt x="463435" y="221832"/>
                  <a:pt x="488152" y="221832"/>
                </a:cubicBezTo>
                <a:close/>
                <a:moveTo>
                  <a:pt x="709977" y="53556"/>
                </a:moveTo>
                <a:cubicBezTo>
                  <a:pt x="697620" y="53556"/>
                  <a:pt x="686498" y="63510"/>
                  <a:pt x="686498" y="75952"/>
                </a:cubicBezTo>
                <a:lnTo>
                  <a:pt x="686498" y="776462"/>
                </a:lnTo>
                <a:cubicBezTo>
                  <a:pt x="686498" y="783928"/>
                  <a:pt x="693912" y="791393"/>
                  <a:pt x="701327" y="791393"/>
                </a:cubicBezTo>
                <a:lnTo>
                  <a:pt x="776708" y="791393"/>
                </a:lnTo>
                <a:cubicBezTo>
                  <a:pt x="784123" y="791393"/>
                  <a:pt x="790301" y="783928"/>
                  <a:pt x="790301" y="776462"/>
                </a:cubicBezTo>
                <a:lnTo>
                  <a:pt x="790301" y="75952"/>
                </a:lnTo>
                <a:cubicBezTo>
                  <a:pt x="790301" y="63510"/>
                  <a:pt x="780415" y="53556"/>
                  <a:pt x="768058" y="53556"/>
                </a:cubicBezTo>
                <a:close/>
                <a:moveTo>
                  <a:pt x="709977" y="31159"/>
                </a:moveTo>
                <a:lnTo>
                  <a:pt x="768058" y="31159"/>
                </a:lnTo>
                <a:cubicBezTo>
                  <a:pt x="792773" y="31159"/>
                  <a:pt x="812545" y="51067"/>
                  <a:pt x="812545" y="75952"/>
                </a:cubicBezTo>
                <a:lnTo>
                  <a:pt x="812545" y="776462"/>
                </a:lnTo>
                <a:cubicBezTo>
                  <a:pt x="812545" y="796370"/>
                  <a:pt x="796480" y="812545"/>
                  <a:pt x="776708" y="812545"/>
                </a:cubicBezTo>
                <a:lnTo>
                  <a:pt x="701327" y="812545"/>
                </a:lnTo>
                <a:cubicBezTo>
                  <a:pt x="681555" y="812545"/>
                  <a:pt x="665490" y="796370"/>
                  <a:pt x="665490" y="776462"/>
                </a:cubicBezTo>
                <a:lnTo>
                  <a:pt x="665490" y="75952"/>
                </a:lnTo>
                <a:cubicBezTo>
                  <a:pt x="665490" y="51067"/>
                  <a:pt x="685262" y="31159"/>
                  <a:pt x="709977" y="31159"/>
                </a:cubicBezTo>
                <a:close/>
                <a:moveTo>
                  <a:pt x="517344" y="0"/>
                </a:moveTo>
                <a:lnTo>
                  <a:pt x="580768" y="0"/>
                </a:lnTo>
                <a:cubicBezTo>
                  <a:pt x="582011" y="0"/>
                  <a:pt x="583255" y="1244"/>
                  <a:pt x="584498" y="1244"/>
                </a:cubicBezTo>
                <a:cubicBezTo>
                  <a:pt x="586986" y="2487"/>
                  <a:pt x="589473" y="4975"/>
                  <a:pt x="590716" y="7462"/>
                </a:cubicBezTo>
                <a:cubicBezTo>
                  <a:pt x="590716" y="8705"/>
                  <a:pt x="591960" y="9949"/>
                  <a:pt x="591960" y="11193"/>
                </a:cubicBezTo>
                <a:lnTo>
                  <a:pt x="591960" y="74617"/>
                </a:lnTo>
                <a:cubicBezTo>
                  <a:pt x="591960" y="80835"/>
                  <a:pt x="585742" y="85809"/>
                  <a:pt x="580768" y="85809"/>
                </a:cubicBezTo>
                <a:cubicBezTo>
                  <a:pt x="574549" y="85809"/>
                  <a:pt x="568331" y="80835"/>
                  <a:pt x="568331" y="74617"/>
                </a:cubicBezTo>
                <a:lnTo>
                  <a:pt x="568331" y="38552"/>
                </a:lnTo>
                <a:lnTo>
                  <a:pt x="19901" y="588226"/>
                </a:lnTo>
                <a:cubicBezTo>
                  <a:pt x="17414" y="589470"/>
                  <a:pt x="14927" y="590713"/>
                  <a:pt x="12439" y="590713"/>
                </a:cubicBezTo>
                <a:cubicBezTo>
                  <a:pt x="8709" y="590713"/>
                  <a:pt x="6221" y="589470"/>
                  <a:pt x="4978" y="588226"/>
                </a:cubicBezTo>
                <a:cubicBezTo>
                  <a:pt x="3" y="583252"/>
                  <a:pt x="3" y="575790"/>
                  <a:pt x="4978" y="572059"/>
                </a:cubicBezTo>
                <a:lnTo>
                  <a:pt x="553408" y="22385"/>
                </a:lnTo>
                <a:lnTo>
                  <a:pt x="517344" y="22385"/>
                </a:lnTo>
                <a:cubicBezTo>
                  <a:pt x="511126" y="22385"/>
                  <a:pt x="506151" y="17411"/>
                  <a:pt x="506151" y="11193"/>
                </a:cubicBezTo>
                <a:cubicBezTo>
                  <a:pt x="506151" y="6218"/>
                  <a:pt x="511126" y="0"/>
                  <a:pt x="517344" y="0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defTabSz="182843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47A94"/>
              </a:solidFill>
              <a:effectLst/>
              <a:uLnTx/>
              <a:uFillTx/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13E79-FA98-8678-190A-AD5ED6E61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6048" y="1683721"/>
            <a:ext cx="740563" cy="12256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BC4DAD-78E9-8221-DFE5-1EB0512497D8}"/>
              </a:ext>
            </a:extLst>
          </p:cNvPr>
          <p:cNvSpPr txBox="1"/>
          <p:nvPr/>
        </p:nvSpPr>
        <p:spPr>
          <a:xfrm>
            <a:off x="6696030" y="1797470"/>
            <a:ext cx="353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rgbClr val="393A39"/>
                </a:solidFill>
              </a:rPr>
              <a:t>Συγκεκριμένο και απλό σχήμα χρέωσης (άδεια χρήσης + συμβόλαιο συντήρησης)</a:t>
            </a:r>
            <a:endParaRPr lang="en-US">
              <a:solidFill>
                <a:srgbClr val="393A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9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574FC13-94CD-4323-EF6C-6806F0EA3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BAF61-F1D6-DE52-C8B7-EFE64850FFCC}"/>
              </a:ext>
            </a:extLst>
          </p:cNvPr>
          <p:cNvSpPr txBox="1"/>
          <p:nvPr/>
        </p:nvSpPr>
        <p:spPr>
          <a:xfrm>
            <a:off x="7010400" y="2073058"/>
            <a:ext cx="476823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err="1">
                <a:latin typeface="Arial"/>
                <a:cs typeface="Calibri"/>
              </a:rPr>
              <a:t>Προε</a:t>
            </a:r>
            <a:r>
              <a:rPr lang="en-US" sz="2400" i="1">
                <a:latin typeface="Arial"/>
                <a:cs typeface="Calibri"/>
              </a:rPr>
              <a:t>π</a:t>
            </a:r>
            <a:r>
              <a:rPr lang="en-US" sz="2400" i="1" err="1">
                <a:latin typeface="Arial"/>
                <a:cs typeface="Calibri"/>
              </a:rPr>
              <a:t>ισκό</a:t>
            </a:r>
            <a:r>
              <a:rPr lang="en-US" sz="2400" i="1">
                <a:latin typeface="Arial"/>
                <a:cs typeface="Calibri"/>
              </a:rPr>
              <a:t>π</a:t>
            </a:r>
            <a:r>
              <a:rPr lang="en-US" sz="2400" i="1" err="1">
                <a:latin typeface="Arial"/>
                <a:cs typeface="Calibri"/>
              </a:rPr>
              <a:t>ηση</a:t>
            </a:r>
            <a:r>
              <a:rPr lang="en-US" sz="2400" i="1">
                <a:latin typeface="Arial"/>
                <a:cs typeface="Calibri"/>
              </a:rPr>
              <a:t> </a:t>
            </a:r>
            <a:r>
              <a:rPr lang="en-US" sz="2400" i="1" err="1">
                <a:latin typeface="Arial"/>
                <a:cs typeface="Calibri"/>
              </a:rPr>
              <a:t>του</a:t>
            </a:r>
            <a:r>
              <a:rPr lang="en-US" sz="2400" i="1">
                <a:latin typeface="Arial"/>
                <a:cs typeface="Calibri"/>
              </a:rPr>
              <a:t> </a:t>
            </a:r>
            <a:r>
              <a:rPr lang="en-US" sz="2400" i="1" err="1">
                <a:latin typeface="Arial"/>
                <a:cs typeface="Calibri"/>
              </a:rPr>
              <a:t>νέου</a:t>
            </a:r>
            <a:r>
              <a:rPr lang="en-US" sz="2400" i="1">
                <a:latin typeface="Arial"/>
                <a:cs typeface="Calibri"/>
              </a:rPr>
              <a:t> μας web site. 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74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BF83C2-089A-5E86-8049-018A0132B5C1}"/>
              </a:ext>
            </a:extLst>
          </p:cNvPr>
          <p:cNvSpPr txBox="1"/>
          <p:nvPr/>
        </p:nvSpPr>
        <p:spPr>
          <a:xfrm>
            <a:off x="1478071" y="1676400"/>
            <a:ext cx="849473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Ευχ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αριστούμε για την προσοχή σας. 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Γιώργος Παπα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cs typeface="Calibri"/>
              </a:rPr>
              <a:t>στ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αματίου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r>
              <a:rPr lang="fr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Mobile: </a:t>
            </a:r>
            <a:r>
              <a:rPr lang="fr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+30 694 5588855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r>
              <a:rPr lang="fr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Email</a:t>
            </a:r>
            <a:r>
              <a:rPr lang="fr" dirty="0">
                <a:ea typeface="+mn-lt"/>
                <a:cs typeface="+mn-lt"/>
              </a:rPr>
              <a:t>: </a:t>
            </a:r>
            <a:r>
              <a:rPr lang="fr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g.papastamatiou@ten06.gr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>
              <a:cs typeface="Calibri"/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Τen</a:t>
            </a:r>
            <a:r>
              <a:rPr lang="en-US" b="1" dirty="0">
                <a:solidFill>
                  <a:srgbClr val="F2905A"/>
                </a:solidFill>
                <a:ea typeface="+mn-lt"/>
                <a:cs typeface="+mn-lt"/>
              </a:rPr>
              <a:t>06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Μονο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πρόσωπη ΙΚΕ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www.ten06.gr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info@ten06.gr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Διεύθυνση</a:t>
            </a:r>
            <a:r>
              <a:rPr lang="en-US" dirty="0">
                <a:cs typeface="Calibri"/>
              </a:rPr>
              <a:t>: </a:t>
            </a:r>
            <a:r>
              <a:rPr lang="en-US" dirty="0">
                <a:solidFill>
                  <a:srgbClr val="747A94"/>
                </a:solidFill>
                <a:cs typeface="Calibri"/>
              </a:rPr>
              <a:t>   </a:t>
            </a:r>
            <a:r>
              <a:rPr lang="el-GR" dirty="0">
                <a:solidFill>
                  <a:srgbClr val="747A94"/>
                </a:solidFill>
                <a:cs typeface="Calibri"/>
              </a:rPr>
              <a:t>Έδρα: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cs typeface="Calibri"/>
              </a:rPr>
              <a:t>Λεύκης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cs typeface="Calibri"/>
              </a:rPr>
              <a:t> 29,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cs typeface="Calibri"/>
              </a:rPr>
              <a:t>Διόνυσος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cs typeface="Calibri"/>
              </a:rPr>
              <a:t>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cs typeface="Calibri"/>
              </a:rPr>
              <a:t>Αττική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cs typeface="Calibri"/>
              </a:rPr>
              <a:t>                         </a:t>
            </a:r>
            <a:r>
              <a:rPr lang="el-GR" dirty="0" err="1">
                <a:solidFill>
                  <a:srgbClr val="747A94"/>
                </a:solidFill>
                <a:cs typeface="Calibri"/>
              </a:rPr>
              <a:t>Υπ</a:t>
            </a:r>
            <a:r>
              <a:rPr lang="el-GR" dirty="0">
                <a:solidFill>
                  <a:srgbClr val="747A94"/>
                </a:solidFill>
                <a:cs typeface="Calibri"/>
              </a:rPr>
              <a:t>/μα</a:t>
            </a:r>
            <a:r>
              <a:rPr lang="el-GR" dirty="0">
                <a:solidFill>
                  <a:schemeClr val="tx1">
                    <a:lumMod val="50000"/>
                  </a:schemeClr>
                </a:solidFill>
                <a:cs typeface="Calibri"/>
              </a:rPr>
              <a:t>: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cs typeface="Calibri"/>
              </a:rPr>
              <a:t>Ελ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cs typeface="Calibri"/>
              </a:rPr>
              <a:t>.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cs typeface="Calibri"/>
              </a:rPr>
              <a:t>Βενιζέλου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cs typeface="Calibri"/>
              </a:rPr>
              <a:t> 70,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cs typeface="Calibri"/>
              </a:rPr>
              <a:t>Ξάνθη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17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10">
            <a:extLst>
              <a:ext uri="{FF2B5EF4-FFF2-40B4-BE49-F238E27FC236}">
                <a16:creationId xmlns:a16="http://schemas.microsoft.com/office/drawing/2014/main" id="{D6417D6D-531B-2F4C-82A6-9305F088A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018" y="1903210"/>
            <a:ext cx="1142554" cy="1142554"/>
          </a:xfrm>
          <a:custGeom>
            <a:avLst/>
            <a:gdLst>
              <a:gd name="T0" fmla="*/ 1834 w 1835"/>
              <a:gd name="T1" fmla="*/ 916 h 1835"/>
              <a:gd name="T2" fmla="*/ 1834 w 1835"/>
              <a:gd name="T3" fmla="*/ 916 h 1835"/>
              <a:gd name="T4" fmla="*/ 917 w 1835"/>
              <a:gd name="T5" fmla="*/ 1834 h 1835"/>
              <a:gd name="T6" fmla="*/ 917 w 1835"/>
              <a:gd name="T7" fmla="*/ 1834 h 1835"/>
              <a:gd name="T8" fmla="*/ 0 w 1835"/>
              <a:gd name="T9" fmla="*/ 916 h 1835"/>
              <a:gd name="T10" fmla="*/ 0 w 1835"/>
              <a:gd name="T11" fmla="*/ 916 h 1835"/>
              <a:gd name="T12" fmla="*/ 917 w 1835"/>
              <a:gd name="T13" fmla="*/ 0 h 1835"/>
              <a:gd name="T14" fmla="*/ 917 w 1835"/>
              <a:gd name="T15" fmla="*/ 0 h 1835"/>
              <a:gd name="T16" fmla="*/ 1834 w 1835"/>
              <a:gd name="T17" fmla="*/ 916 h 1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5" h="1835">
                <a:moveTo>
                  <a:pt x="1834" y="916"/>
                </a:moveTo>
                <a:lnTo>
                  <a:pt x="1834" y="916"/>
                </a:lnTo>
                <a:cubicBezTo>
                  <a:pt x="1834" y="1423"/>
                  <a:pt x="1423" y="1834"/>
                  <a:pt x="917" y="1834"/>
                </a:cubicBezTo>
                <a:lnTo>
                  <a:pt x="917" y="1834"/>
                </a:lnTo>
                <a:cubicBezTo>
                  <a:pt x="411" y="1834"/>
                  <a:pt x="0" y="1423"/>
                  <a:pt x="0" y="916"/>
                </a:cubicBezTo>
                <a:lnTo>
                  <a:pt x="0" y="916"/>
                </a:lnTo>
                <a:cubicBezTo>
                  <a:pt x="0" y="410"/>
                  <a:pt x="411" y="0"/>
                  <a:pt x="917" y="0"/>
                </a:cubicBezTo>
                <a:lnTo>
                  <a:pt x="917" y="0"/>
                </a:lnTo>
                <a:cubicBezTo>
                  <a:pt x="1423" y="0"/>
                  <a:pt x="1834" y="410"/>
                  <a:pt x="1834" y="916"/>
                </a:cubicBezTo>
              </a:path>
            </a:pathLst>
          </a:custGeom>
          <a:solidFill>
            <a:srgbClr val="FF92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83" name="Freeform 354">
            <a:extLst>
              <a:ext uri="{FF2B5EF4-FFF2-40B4-BE49-F238E27FC236}">
                <a16:creationId xmlns:a16="http://schemas.microsoft.com/office/drawing/2014/main" id="{1EAB44E1-9F3F-2749-8C80-153256194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055" y="5052931"/>
            <a:ext cx="1142554" cy="1142554"/>
          </a:xfrm>
          <a:custGeom>
            <a:avLst/>
            <a:gdLst>
              <a:gd name="T0" fmla="*/ 1834 w 1835"/>
              <a:gd name="T1" fmla="*/ 917 h 1835"/>
              <a:gd name="T2" fmla="*/ 1834 w 1835"/>
              <a:gd name="T3" fmla="*/ 917 h 1835"/>
              <a:gd name="T4" fmla="*/ 917 w 1835"/>
              <a:gd name="T5" fmla="*/ 1834 h 1835"/>
              <a:gd name="T6" fmla="*/ 917 w 1835"/>
              <a:gd name="T7" fmla="*/ 1834 h 1835"/>
              <a:gd name="T8" fmla="*/ 0 w 1835"/>
              <a:gd name="T9" fmla="*/ 917 h 1835"/>
              <a:gd name="T10" fmla="*/ 0 w 1835"/>
              <a:gd name="T11" fmla="*/ 917 h 1835"/>
              <a:gd name="T12" fmla="*/ 917 w 1835"/>
              <a:gd name="T13" fmla="*/ 0 h 1835"/>
              <a:gd name="T14" fmla="*/ 917 w 1835"/>
              <a:gd name="T15" fmla="*/ 0 h 1835"/>
              <a:gd name="T16" fmla="*/ 1834 w 1835"/>
              <a:gd name="T17" fmla="*/ 917 h 1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5" h="1835">
                <a:moveTo>
                  <a:pt x="1834" y="917"/>
                </a:moveTo>
                <a:lnTo>
                  <a:pt x="1834" y="917"/>
                </a:lnTo>
                <a:cubicBezTo>
                  <a:pt x="1834" y="1424"/>
                  <a:pt x="1423" y="1834"/>
                  <a:pt x="917" y="1834"/>
                </a:cubicBezTo>
                <a:lnTo>
                  <a:pt x="917" y="1834"/>
                </a:lnTo>
                <a:cubicBezTo>
                  <a:pt x="411" y="1834"/>
                  <a:pt x="0" y="1424"/>
                  <a:pt x="0" y="917"/>
                </a:cubicBezTo>
                <a:lnTo>
                  <a:pt x="0" y="917"/>
                </a:lnTo>
                <a:cubicBezTo>
                  <a:pt x="0" y="411"/>
                  <a:pt x="411" y="0"/>
                  <a:pt x="917" y="0"/>
                </a:cubicBezTo>
                <a:lnTo>
                  <a:pt x="917" y="0"/>
                </a:lnTo>
                <a:cubicBezTo>
                  <a:pt x="1423" y="0"/>
                  <a:pt x="1834" y="411"/>
                  <a:pt x="1834" y="917"/>
                </a:cubicBezTo>
              </a:path>
            </a:pathLst>
          </a:custGeom>
          <a:solidFill>
            <a:srgbClr val="00A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1A52A-6C0A-C94D-9F89-D84F73D41E95}"/>
              </a:ext>
            </a:extLst>
          </p:cNvPr>
          <p:cNvSpPr txBox="1"/>
          <p:nvPr/>
        </p:nvSpPr>
        <p:spPr>
          <a:xfrm>
            <a:off x="3938419" y="221858"/>
            <a:ext cx="4304448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b">
            <a:spAutoFit/>
          </a:bodyPr>
          <a:lstStyle/>
          <a:p>
            <a:pPr algn="ctr" defTabSz="914217"/>
            <a:r>
              <a:rPr lang="el-GR" sz="4400" b="1" spc="-145" dirty="0">
                <a:solidFill>
                  <a:srgbClr val="111340"/>
                </a:solidFill>
                <a:latin typeface="Calibri"/>
                <a:cs typeface="Arial"/>
              </a:rPr>
              <a:t>Ποια είναι η Τ</a:t>
            </a:r>
            <a:r>
              <a:rPr lang="en-US" sz="4400" b="1" spc="-145" dirty="0" err="1">
                <a:solidFill>
                  <a:srgbClr val="111340"/>
                </a:solidFill>
                <a:latin typeface="Calibri"/>
                <a:cs typeface="Arial"/>
              </a:rPr>
              <a:t>en</a:t>
            </a:r>
            <a:r>
              <a:rPr lang="el-GR" sz="4400" b="1" spc="-145" dirty="0">
                <a:solidFill>
                  <a:srgbClr val="111340"/>
                </a:solidFill>
                <a:latin typeface="Calibri"/>
                <a:cs typeface="Arial"/>
              </a:rPr>
              <a:t>06</a:t>
            </a:r>
            <a:endParaRPr lang="en-US" sz="4400" b="1" spc="-145" dirty="0">
              <a:solidFill>
                <a:srgbClr val="111340"/>
              </a:solidFill>
              <a:latin typeface="Calibri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D1ED-3F3C-424F-80AF-05895BC056A5}"/>
              </a:ext>
            </a:extLst>
          </p:cNvPr>
          <p:cNvSpPr txBox="1"/>
          <p:nvPr/>
        </p:nvSpPr>
        <p:spPr>
          <a:xfrm>
            <a:off x="2493577" y="1635844"/>
            <a:ext cx="3087375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/>
            <a:r>
              <a:rPr lang="el-GR" sz="1700" b="1" spc="-15">
                <a:solidFill>
                  <a:srgbClr val="111340"/>
                </a:solidFill>
                <a:latin typeface="Arial"/>
                <a:cs typeface="Arial"/>
              </a:rPr>
              <a:t>Ψηφιακός μετασχηματισμός επιχειρήσεων</a:t>
            </a:r>
            <a:endParaRPr lang="en-US" sz="1700" b="1" spc="-15">
              <a:solidFill>
                <a:srgbClr val="111340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E3CEF-C503-164D-AC4B-A009F83D317D}"/>
              </a:ext>
            </a:extLst>
          </p:cNvPr>
          <p:cNvSpPr txBox="1"/>
          <p:nvPr/>
        </p:nvSpPr>
        <p:spPr>
          <a:xfrm>
            <a:off x="2493577" y="2276130"/>
            <a:ext cx="35544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Συμβουλευτικές υπηρεσίες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 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Βελτι</a:t>
            </a:r>
            <a:r>
              <a:rPr lang="el-GR" sz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στοποίηση</a:t>
            </a:r>
            <a:r>
              <a:rPr lang="el-GR" sz="12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 της λειτουργίας και οικονομικών της επιχείρησης με τη χρήση της τεχνολογίας.  </a:t>
            </a:r>
            <a:endParaRPr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7848C-9CFF-2A4B-88BD-4AE1ED691C58}"/>
              </a:ext>
            </a:extLst>
          </p:cNvPr>
          <p:cNvSpPr txBox="1"/>
          <p:nvPr/>
        </p:nvSpPr>
        <p:spPr>
          <a:xfrm>
            <a:off x="2493576" y="3190174"/>
            <a:ext cx="3712073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defTabSz="914217"/>
            <a:r>
              <a:rPr lang="en-US" sz="1700" b="1" spc="-15" dirty="0" err="1">
                <a:solidFill>
                  <a:srgbClr val="111340"/>
                </a:solidFill>
                <a:latin typeface="Arial"/>
                <a:cs typeface="Arial"/>
              </a:rPr>
              <a:t>Αυτόνομες</a:t>
            </a:r>
            <a:r>
              <a:rPr lang="en-US" sz="1700" b="1" spc="-15" dirty="0">
                <a:solidFill>
                  <a:srgbClr val="111340"/>
                </a:solidFill>
                <a:latin typeface="Arial"/>
                <a:cs typeface="Arial"/>
              </a:rPr>
              <a:t> </a:t>
            </a:r>
            <a:r>
              <a:rPr lang="en-US" sz="1700" b="1" spc="-15" dirty="0" err="1">
                <a:solidFill>
                  <a:srgbClr val="111340"/>
                </a:solidFill>
                <a:latin typeface="Arial"/>
                <a:cs typeface="Arial"/>
              </a:rPr>
              <a:t>εξειδικευμένες</a:t>
            </a:r>
            <a:r>
              <a:rPr lang="en-US" sz="1700" b="1" spc="-15" dirty="0">
                <a:solidFill>
                  <a:srgbClr val="111340"/>
                </a:solidFill>
                <a:latin typeface="Arial"/>
                <a:cs typeface="Arial"/>
              </a:rPr>
              <a:t> </a:t>
            </a:r>
            <a:r>
              <a:rPr lang="en-US" sz="1700" b="1" spc="-15" dirty="0" err="1">
                <a:solidFill>
                  <a:srgbClr val="111340"/>
                </a:solidFill>
                <a:latin typeface="Arial"/>
                <a:cs typeface="Arial"/>
              </a:rPr>
              <a:t>εφ</a:t>
            </a:r>
            <a:r>
              <a:rPr lang="en-US" sz="1700" b="1" spc="-15" dirty="0">
                <a:solidFill>
                  <a:srgbClr val="111340"/>
                </a:solidFill>
                <a:latin typeface="Arial"/>
                <a:cs typeface="Arial"/>
              </a:rPr>
              <a:t>αρμογές  </a:t>
            </a:r>
            <a:r>
              <a:rPr lang="en-US" sz="1400" b="1" spc="-15" dirty="0">
                <a:solidFill>
                  <a:srgbClr val="111340"/>
                </a:solidFill>
                <a:latin typeface="Arial"/>
                <a:cs typeface="Arial"/>
              </a:rPr>
              <a:t>(Ten06 BBlocks)</a:t>
            </a:r>
            <a:endParaRPr lang="en-US" sz="1700" b="1" spc="-15" dirty="0">
              <a:solidFill>
                <a:srgbClr val="111340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00546-4F52-974B-B4AC-1B0110F9B47C}"/>
              </a:ext>
            </a:extLst>
          </p:cNvPr>
          <p:cNvSpPr txBox="1"/>
          <p:nvPr/>
        </p:nvSpPr>
        <p:spPr>
          <a:xfrm>
            <a:off x="2493577" y="3813142"/>
            <a:ext cx="3669117" cy="7621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Τεχνολογικές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εφ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αρμογές / προϊόντα που περιλαμβάνουν </a:t>
            </a:r>
            <a:r>
              <a:rPr lang="el-GR" sz="12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ολοκληρωμένη λειτουργία και συμβάλλουν στην ανάπτυξη συστημάτων ταχύτερα.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BE614-C1A5-9A4C-AD65-7D0451F0A3EA}"/>
              </a:ext>
            </a:extLst>
          </p:cNvPr>
          <p:cNvSpPr txBox="1"/>
          <p:nvPr/>
        </p:nvSpPr>
        <p:spPr>
          <a:xfrm>
            <a:off x="2495056" y="5184410"/>
            <a:ext cx="3479773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/>
            <a:r>
              <a:rPr lang="el-GR" sz="1700" b="1" spc="-15">
                <a:solidFill>
                  <a:srgbClr val="111340"/>
                </a:solidFill>
                <a:latin typeface="Arial"/>
                <a:cs typeface="Arial"/>
              </a:rPr>
              <a:t>Ανάπτυξη Εφαρμογών </a:t>
            </a:r>
            <a:endParaRPr lang="en-US" sz="1700" b="1" spc="-15">
              <a:solidFill>
                <a:srgbClr val="111340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F9432-A4C4-4343-BADF-2242628DCBA0}"/>
              </a:ext>
            </a:extLst>
          </p:cNvPr>
          <p:cNvSpPr txBox="1"/>
          <p:nvPr/>
        </p:nvSpPr>
        <p:spPr>
          <a:xfrm>
            <a:off x="2493577" y="5461774"/>
            <a:ext cx="3675636" cy="7621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l-GR" sz="12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Σχεδιασμός και Ανάπτυξη Εξειδικευμένων εφαρμογών πληροφορικής διαδικτύου και κινητών συσκευών με λειτουργία στο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cloud.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979360C-36D9-E24E-9571-CEBFA0E19D3C}"/>
              </a:ext>
            </a:extLst>
          </p:cNvPr>
          <p:cNvGrpSpPr/>
          <p:nvPr/>
        </p:nvGrpSpPr>
        <p:grpSpPr>
          <a:xfrm>
            <a:off x="6744200" y="1970379"/>
            <a:ext cx="1464983" cy="1291950"/>
            <a:chOff x="6525493" y="3507242"/>
            <a:chExt cx="11332154" cy="9222827"/>
          </a:xfrm>
        </p:grpSpPr>
        <p:sp>
          <p:nvSpPr>
            <p:cNvPr id="88" name="Freeform 386">
              <a:extLst>
                <a:ext uri="{FF2B5EF4-FFF2-40B4-BE49-F238E27FC236}">
                  <a16:creationId xmlns:a16="http://schemas.microsoft.com/office/drawing/2014/main" id="{88A50E86-4A10-6349-A3E2-95CDD623A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7039" y="8582820"/>
              <a:ext cx="2680608" cy="2471871"/>
            </a:xfrm>
            <a:custGeom>
              <a:avLst/>
              <a:gdLst>
                <a:gd name="T0" fmla="*/ 2137 w 2152"/>
                <a:gd name="T1" fmla="*/ 213 h 1986"/>
                <a:gd name="T2" fmla="*/ 2137 w 2152"/>
                <a:gd name="T3" fmla="*/ 213 h 1986"/>
                <a:gd name="T4" fmla="*/ 1881 w 2152"/>
                <a:gd name="T5" fmla="*/ 5 h 1986"/>
                <a:gd name="T6" fmla="*/ 1881 w 2152"/>
                <a:gd name="T7" fmla="*/ 5 h 1986"/>
                <a:gd name="T8" fmla="*/ 1724 w 2152"/>
                <a:gd name="T9" fmla="*/ 70 h 1986"/>
                <a:gd name="T10" fmla="*/ 1724 w 2152"/>
                <a:gd name="T11" fmla="*/ 70 h 1986"/>
                <a:gd name="T12" fmla="*/ 1507 w 2152"/>
                <a:gd name="T13" fmla="*/ 140 h 1986"/>
                <a:gd name="T14" fmla="*/ 1507 w 2152"/>
                <a:gd name="T15" fmla="*/ 140 h 1986"/>
                <a:gd name="T16" fmla="*/ 1364 w 2152"/>
                <a:gd name="T17" fmla="*/ 137 h 1986"/>
                <a:gd name="T18" fmla="*/ 1364 w 2152"/>
                <a:gd name="T19" fmla="*/ 137 h 1986"/>
                <a:gd name="T20" fmla="*/ 958 w 2152"/>
                <a:gd name="T21" fmla="*/ 390 h 1986"/>
                <a:gd name="T22" fmla="*/ 958 w 2152"/>
                <a:gd name="T23" fmla="*/ 390 h 1986"/>
                <a:gd name="T24" fmla="*/ 743 w 2152"/>
                <a:gd name="T25" fmla="*/ 506 h 1986"/>
                <a:gd name="T26" fmla="*/ 743 w 2152"/>
                <a:gd name="T27" fmla="*/ 506 h 1986"/>
                <a:gd name="T28" fmla="*/ 674 w 2152"/>
                <a:gd name="T29" fmla="*/ 510 h 1986"/>
                <a:gd name="T30" fmla="*/ 674 w 2152"/>
                <a:gd name="T31" fmla="*/ 510 h 1986"/>
                <a:gd name="T32" fmla="*/ 29 w 2152"/>
                <a:gd name="T33" fmla="*/ 1279 h 1986"/>
                <a:gd name="T34" fmla="*/ 29 w 2152"/>
                <a:gd name="T35" fmla="*/ 1279 h 1986"/>
                <a:gd name="T36" fmla="*/ 826 w 2152"/>
                <a:gd name="T37" fmla="*/ 1940 h 1986"/>
                <a:gd name="T38" fmla="*/ 826 w 2152"/>
                <a:gd name="T39" fmla="*/ 1940 h 1986"/>
                <a:gd name="T40" fmla="*/ 1447 w 2152"/>
                <a:gd name="T41" fmla="*/ 1386 h 1986"/>
                <a:gd name="T42" fmla="*/ 1447 w 2152"/>
                <a:gd name="T43" fmla="*/ 1386 h 1986"/>
                <a:gd name="T44" fmla="*/ 1604 w 2152"/>
                <a:gd name="T45" fmla="*/ 1210 h 1986"/>
                <a:gd name="T46" fmla="*/ 1604 w 2152"/>
                <a:gd name="T47" fmla="*/ 1210 h 1986"/>
                <a:gd name="T48" fmla="*/ 1978 w 2152"/>
                <a:gd name="T49" fmla="*/ 627 h 1986"/>
                <a:gd name="T50" fmla="*/ 1978 w 2152"/>
                <a:gd name="T51" fmla="*/ 627 h 1986"/>
                <a:gd name="T52" fmla="*/ 1978 w 2152"/>
                <a:gd name="T53" fmla="*/ 626 h 1986"/>
                <a:gd name="T54" fmla="*/ 1978 w 2152"/>
                <a:gd name="T55" fmla="*/ 626 h 1986"/>
                <a:gd name="T56" fmla="*/ 2046 w 2152"/>
                <a:gd name="T57" fmla="*/ 447 h 1986"/>
                <a:gd name="T58" fmla="*/ 2046 w 2152"/>
                <a:gd name="T59" fmla="*/ 447 h 1986"/>
                <a:gd name="T60" fmla="*/ 2137 w 2152"/>
                <a:gd name="T61" fmla="*/ 213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52" h="1986">
                  <a:moveTo>
                    <a:pt x="2137" y="213"/>
                  </a:moveTo>
                  <a:lnTo>
                    <a:pt x="2137" y="213"/>
                  </a:lnTo>
                  <a:cubicBezTo>
                    <a:pt x="2117" y="96"/>
                    <a:pt x="2000" y="0"/>
                    <a:pt x="1881" y="5"/>
                  </a:cubicBezTo>
                  <a:lnTo>
                    <a:pt x="1881" y="5"/>
                  </a:lnTo>
                  <a:cubicBezTo>
                    <a:pt x="1820" y="8"/>
                    <a:pt x="1765" y="32"/>
                    <a:pt x="1724" y="70"/>
                  </a:cubicBezTo>
                  <a:lnTo>
                    <a:pt x="1724" y="70"/>
                  </a:lnTo>
                  <a:cubicBezTo>
                    <a:pt x="1665" y="125"/>
                    <a:pt x="1586" y="152"/>
                    <a:pt x="1507" y="140"/>
                  </a:cubicBezTo>
                  <a:lnTo>
                    <a:pt x="1507" y="140"/>
                  </a:lnTo>
                  <a:cubicBezTo>
                    <a:pt x="1461" y="133"/>
                    <a:pt x="1412" y="132"/>
                    <a:pt x="1364" y="137"/>
                  </a:cubicBezTo>
                  <a:lnTo>
                    <a:pt x="1364" y="137"/>
                  </a:lnTo>
                  <a:cubicBezTo>
                    <a:pt x="1191" y="157"/>
                    <a:pt x="1045" y="254"/>
                    <a:pt x="958" y="390"/>
                  </a:cubicBezTo>
                  <a:lnTo>
                    <a:pt x="958" y="390"/>
                  </a:lnTo>
                  <a:cubicBezTo>
                    <a:pt x="911" y="463"/>
                    <a:pt x="830" y="506"/>
                    <a:pt x="743" y="506"/>
                  </a:cubicBezTo>
                  <a:lnTo>
                    <a:pt x="743" y="506"/>
                  </a:lnTo>
                  <a:cubicBezTo>
                    <a:pt x="720" y="506"/>
                    <a:pt x="698" y="508"/>
                    <a:pt x="674" y="510"/>
                  </a:cubicBezTo>
                  <a:lnTo>
                    <a:pt x="674" y="510"/>
                  </a:lnTo>
                  <a:cubicBezTo>
                    <a:pt x="288" y="549"/>
                    <a:pt x="0" y="892"/>
                    <a:pt x="29" y="1279"/>
                  </a:cubicBezTo>
                  <a:lnTo>
                    <a:pt x="29" y="1279"/>
                  </a:lnTo>
                  <a:cubicBezTo>
                    <a:pt x="60" y="1687"/>
                    <a:pt x="423" y="1985"/>
                    <a:pt x="826" y="1940"/>
                  </a:cubicBezTo>
                  <a:lnTo>
                    <a:pt x="826" y="1940"/>
                  </a:lnTo>
                  <a:cubicBezTo>
                    <a:pt x="1139" y="1905"/>
                    <a:pt x="1381" y="1676"/>
                    <a:pt x="1447" y="1386"/>
                  </a:cubicBezTo>
                  <a:lnTo>
                    <a:pt x="1447" y="1386"/>
                  </a:lnTo>
                  <a:cubicBezTo>
                    <a:pt x="1466" y="1304"/>
                    <a:pt x="1524" y="1237"/>
                    <a:pt x="1604" y="1210"/>
                  </a:cubicBezTo>
                  <a:lnTo>
                    <a:pt x="1604" y="1210"/>
                  </a:lnTo>
                  <a:cubicBezTo>
                    <a:pt x="1774" y="1151"/>
                    <a:pt x="2034" y="999"/>
                    <a:pt x="1978" y="627"/>
                  </a:cubicBezTo>
                  <a:lnTo>
                    <a:pt x="1978" y="627"/>
                  </a:lnTo>
                  <a:cubicBezTo>
                    <a:pt x="1978" y="627"/>
                    <a:pt x="1978" y="627"/>
                    <a:pt x="1978" y="626"/>
                  </a:cubicBezTo>
                  <a:lnTo>
                    <a:pt x="1978" y="626"/>
                  </a:lnTo>
                  <a:cubicBezTo>
                    <a:pt x="1968" y="558"/>
                    <a:pt x="1992" y="490"/>
                    <a:pt x="2046" y="447"/>
                  </a:cubicBezTo>
                  <a:lnTo>
                    <a:pt x="2046" y="447"/>
                  </a:lnTo>
                  <a:cubicBezTo>
                    <a:pt x="2113" y="393"/>
                    <a:pt x="2151" y="306"/>
                    <a:pt x="2137" y="213"/>
                  </a:cubicBezTo>
                </a:path>
              </a:pathLst>
            </a:custGeom>
            <a:solidFill>
              <a:srgbClr val="F8DB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89" name="Freeform 387">
              <a:extLst>
                <a:ext uri="{FF2B5EF4-FFF2-40B4-BE49-F238E27FC236}">
                  <a16:creationId xmlns:a16="http://schemas.microsoft.com/office/drawing/2014/main" id="{B033BB6F-63B2-CA4C-A135-E85F41FB3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6629" y="8862966"/>
              <a:ext cx="1686364" cy="1191990"/>
            </a:xfrm>
            <a:custGeom>
              <a:avLst/>
              <a:gdLst>
                <a:gd name="T0" fmla="*/ 1352 w 1355"/>
                <a:gd name="T1" fmla="*/ 56 h 955"/>
                <a:gd name="T2" fmla="*/ 1352 w 1355"/>
                <a:gd name="T3" fmla="*/ 56 h 955"/>
                <a:gd name="T4" fmla="*/ 1340 w 1355"/>
                <a:gd name="T5" fmla="*/ 54 h 955"/>
                <a:gd name="T6" fmla="*/ 1028 w 1355"/>
                <a:gd name="T7" fmla="*/ 260 h 955"/>
                <a:gd name="T8" fmla="*/ 964 w 1355"/>
                <a:gd name="T9" fmla="*/ 7 h 955"/>
                <a:gd name="T10" fmla="*/ 964 w 1355"/>
                <a:gd name="T11" fmla="*/ 7 h 955"/>
                <a:gd name="T12" fmla="*/ 954 w 1355"/>
                <a:gd name="T13" fmla="*/ 1 h 955"/>
                <a:gd name="T14" fmla="*/ 954 w 1355"/>
                <a:gd name="T15" fmla="*/ 1 h 955"/>
                <a:gd name="T16" fmla="*/ 949 w 1355"/>
                <a:gd name="T17" fmla="*/ 11 h 955"/>
                <a:gd name="T18" fmla="*/ 1013 w 1355"/>
                <a:gd name="T19" fmla="*/ 270 h 955"/>
                <a:gd name="T20" fmla="*/ 699 w 1355"/>
                <a:gd name="T21" fmla="*/ 479 h 955"/>
                <a:gd name="T22" fmla="*/ 699 w 1355"/>
                <a:gd name="T23" fmla="*/ 479 h 955"/>
                <a:gd name="T24" fmla="*/ 699 w 1355"/>
                <a:gd name="T25" fmla="*/ 479 h 955"/>
                <a:gd name="T26" fmla="*/ 372 w 1355"/>
                <a:gd name="T27" fmla="*/ 695 h 955"/>
                <a:gd name="T28" fmla="*/ 301 w 1355"/>
                <a:gd name="T29" fmla="*/ 324 h 955"/>
                <a:gd name="T30" fmla="*/ 301 w 1355"/>
                <a:gd name="T31" fmla="*/ 324 h 955"/>
                <a:gd name="T32" fmla="*/ 291 w 1355"/>
                <a:gd name="T33" fmla="*/ 317 h 955"/>
                <a:gd name="T34" fmla="*/ 291 w 1355"/>
                <a:gd name="T35" fmla="*/ 317 h 955"/>
                <a:gd name="T36" fmla="*/ 284 w 1355"/>
                <a:gd name="T37" fmla="*/ 327 h 955"/>
                <a:gd name="T38" fmla="*/ 358 w 1355"/>
                <a:gd name="T39" fmla="*/ 705 h 955"/>
                <a:gd name="T40" fmla="*/ 5 w 1355"/>
                <a:gd name="T41" fmla="*/ 939 h 955"/>
                <a:gd name="T42" fmla="*/ 5 w 1355"/>
                <a:gd name="T43" fmla="*/ 939 h 955"/>
                <a:gd name="T44" fmla="*/ 3 w 1355"/>
                <a:gd name="T45" fmla="*/ 950 h 955"/>
                <a:gd name="T46" fmla="*/ 3 w 1355"/>
                <a:gd name="T47" fmla="*/ 950 h 955"/>
                <a:gd name="T48" fmla="*/ 10 w 1355"/>
                <a:gd name="T49" fmla="*/ 954 h 955"/>
                <a:gd name="T50" fmla="*/ 10 w 1355"/>
                <a:gd name="T51" fmla="*/ 954 h 955"/>
                <a:gd name="T52" fmla="*/ 14 w 1355"/>
                <a:gd name="T53" fmla="*/ 953 h 955"/>
                <a:gd name="T54" fmla="*/ 371 w 1355"/>
                <a:gd name="T55" fmla="*/ 715 h 955"/>
                <a:gd name="T56" fmla="*/ 372 w 1355"/>
                <a:gd name="T57" fmla="*/ 715 h 955"/>
                <a:gd name="T58" fmla="*/ 705 w 1355"/>
                <a:gd name="T59" fmla="*/ 494 h 955"/>
                <a:gd name="T60" fmla="*/ 1255 w 1355"/>
                <a:gd name="T61" fmla="*/ 616 h 955"/>
                <a:gd name="T62" fmla="*/ 1255 w 1355"/>
                <a:gd name="T63" fmla="*/ 616 h 955"/>
                <a:gd name="T64" fmla="*/ 1258 w 1355"/>
                <a:gd name="T65" fmla="*/ 616 h 955"/>
                <a:gd name="T66" fmla="*/ 1258 w 1355"/>
                <a:gd name="T67" fmla="*/ 616 h 955"/>
                <a:gd name="T68" fmla="*/ 1265 w 1355"/>
                <a:gd name="T69" fmla="*/ 610 h 955"/>
                <a:gd name="T70" fmla="*/ 1265 w 1355"/>
                <a:gd name="T71" fmla="*/ 610 h 955"/>
                <a:gd name="T72" fmla="*/ 1259 w 1355"/>
                <a:gd name="T73" fmla="*/ 600 h 955"/>
                <a:gd name="T74" fmla="*/ 724 w 1355"/>
                <a:gd name="T75" fmla="*/ 482 h 955"/>
                <a:gd name="T76" fmla="*/ 1349 w 1355"/>
                <a:gd name="T77" fmla="*/ 67 h 955"/>
                <a:gd name="T78" fmla="*/ 1349 w 1355"/>
                <a:gd name="T79" fmla="*/ 67 h 955"/>
                <a:gd name="T80" fmla="*/ 1352 w 1355"/>
                <a:gd name="T81" fmla="*/ 56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55">
                  <a:moveTo>
                    <a:pt x="1352" y="56"/>
                  </a:moveTo>
                  <a:lnTo>
                    <a:pt x="1352" y="56"/>
                  </a:lnTo>
                  <a:cubicBezTo>
                    <a:pt x="1349" y="53"/>
                    <a:pt x="1344" y="51"/>
                    <a:pt x="1340" y="54"/>
                  </a:cubicBezTo>
                  <a:lnTo>
                    <a:pt x="1028" y="260"/>
                  </a:lnTo>
                  <a:lnTo>
                    <a:pt x="964" y="7"/>
                  </a:lnTo>
                  <a:lnTo>
                    <a:pt x="964" y="7"/>
                  </a:lnTo>
                  <a:cubicBezTo>
                    <a:pt x="963" y="2"/>
                    <a:pt x="959" y="0"/>
                    <a:pt x="954" y="1"/>
                  </a:cubicBezTo>
                  <a:lnTo>
                    <a:pt x="954" y="1"/>
                  </a:lnTo>
                  <a:cubicBezTo>
                    <a:pt x="950" y="2"/>
                    <a:pt x="947" y="6"/>
                    <a:pt x="949" y="11"/>
                  </a:cubicBezTo>
                  <a:lnTo>
                    <a:pt x="1013" y="270"/>
                  </a:lnTo>
                  <a:lnTo>
                    <a:pt x="699" y="479"/>
                  </a:lnTo>
                  <a:lnTo>
                    <a:pt x="699" y="479"/>
                  </a:lnTo>
                  <a:lnTo>
                    <a:pt x="699" y="479"/>
                  </a:lnTo>
                  <a:lnTo>
                    <a:pt x="372" y="695"/>
                  </a:lnTo>
                  <a:lnTo>
                    <a:pt x="301" y="324"/>
                  </a:lnTo>
                  <a:lnTo>
                    <a:pt x="301" y="324"/>
                  </a:lnTo>
                  <a:cubicBezTo>
                    <a:pt x="300" y="320"/>
                    <a:pt x="295" y="317"/>
                    <a:pt x="291" y="317"/>
                  </a:cubicBezTo>
                  <a:lnTo>
                    <a:pt x="291" y="317"/>
                  </a:lnTo>
                  <a:cubicBezTo>
                    <a:pt x="287" y="318"/>
                    <a:pt x="284" y="323"/>
                    <a:pt x="284" y="327"/>
                  </a:cubicBezTo>
                  <a:lnTo>
                    <a:pt x="358" y="705"/>
                  </a:lnTo>
                  <a:lnTo>
                    <a:pt x="5" y="939"/>
                  </a:lnTo>
                  <a:lnTo>
                    <a:pt x="5" y="939"/>
                  </a:lnTo>
                  <a:cubicBezTo>
                    <a:pt x="1" y="941"/>
                    <a:pt x="0" y="947"/>
                    <a:pt x="3" y="950"/>
                  </a:cubicBezTo>
                  <a:lnTo>
                    <a:pt x="3" y="950"/>
                  </a:lnTo>
                  <a:cubicBezTo>
                    <a:pt x="4" y="953"/>
                    <a:pt x="7" y="954"/>
                    <a:pt x="10" y="954"/>
                  </a:cubicBezTo>
                  <a:lnTo>
                    <a:pt x="10" y="954"/>
                  </a:lnTo>
                  <a:cubicBezTo>
                    <a:pt x="12" y="954"/>
                    <a:pt x="13" y="953"/>
                    <a:pt x="14" y="953"/>
                  </a:cubicBezTo>
                  <a:lnTo>
                    <a:pt x="371" y="715"/>
                  </a:lnTo>
                  <a:lnTo>
                    <a:pt x="372" y="715"/>
                  </a:lnTo>
                  <a:lnTo>
                    <a:pt x="705" y="494"/>
                  </a:lnTo>
                  <a:lnTo>
                    <a:pt x="1255" y="616"/>
                  </a:lnTo>
                  <a:lnTo>
                    <a:pt x="1255" y="616"/>
                  </a:lnTo>
                  <a:cubicBezTo>
                    <a:pt x="1256" y="616"/>
                    <a:pt x="1257" y="616"/>
                    <a:pt x="1258" y="616"/>
                  </a:cubicBezTo>
                  <a:lnTo>
                    <a:pt x="1258" y="616"/>
                  </a:lnTo>
                  <a:cubicBezTo>
                    <a:pt x="1261" y="616"/>
                    <a:pt x="1264" y="614"/>
                    <a:pt x="1265" y="610"/>
                  </a:cubicBezTo>
                  <a:lnTo>
                    <a:pt x="1265" y="610"/>
                  </a:lnTo>
                  <a:cubicBezTo>
                    <a:pt x="1266" y="606"/>
                    <a:pt x="1263" y="602"/>
                    <a:pt x="1259" y="600"/>
                  </a:cubicBezTo>
                  <a:lnTo>
                    <a:pt x="724" y="482"/>
                  </a:lnTo>
                  <a:lnTo>
                    <a:pt x="1349" y="67"/>
                  </a:lnTo>
                  <a:lnTo>
                    <a:pt x="1349" y="67"/>
                  </a:lnTo>
                  <a:cubicBezTo>
                    <a:pt x="1353" y="65"/>
                    <a:pt x="1354" y="60"/>
                    <a:pt x="1352" y="56"/>
                  </a:cubicBezTo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0" name="Freeform 388">
              <a:extLst>
                <a:ext uri="{FF2B5EF4-FFF2-40B4-BE49-F238E27FC236}">
                  <a16:creationId xmlns:a16="http://schemas.microsoft.com/office/drawing/2014/main" id="{0FF4375F-E21D-584A-BF63-FE50E9B40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9436" y="6879973"/>
              <a:ext cx="2279613" cy="2070880"/>
            </a:xfrm>
            <a:custGeom>
              <a:avLst/>
              <a:gdLst>
                <a:gd name="T0" fmla="*/ 1816 w 1831"/>
                <a:gd name="T1" fmla="*/ 320 h 1662"/>
                <a:gd name="T2" fmla="*/ 1816 w 1831"/>
                <a:gd name="T3" fmla="*/ 320 h 1662"/>
                <a:gd name="T4" fmla="*/ 1587 w 1831"/>
                <a:gd name="T5" fmla="*/ 19 h 1662"/>
                <a:gd name="T6" fmla="*/ 1587 w 1831"/>
                <a:gd name="T7" fmla="*/ 19 h 1662"/>
                <a:gd name="T8" fmla="*/ 1314 w 1831"/>
                <a:gd name="T9" fmla="*/ 130 h 1662"/>
                <a:gd name="T10" fmla="*/ 1314 w 1831"/>
                <a:gd name="T11" fmla="*/ 130 h 1662"/>
                <a:gd name="T12" fmla="*/ 1258 w 1831"/>
                <a:gd name="T13" fmla="*/ 154 h 1662"/>
                <a:gd name="T14" fmla="*/ 1258 w 1831"/>
                <a:gd name="T15" fmla="*/ 154 h 1662"/>
                <a:gd name="T16" fmla="*/ 1258 w 1831"/>
                <a:gd name="T17" fmla="*/ 154 h 1662"/>
                <a:gd name="T18" fmla="*/ 1258 w 1831"/>
                <a:gd name="T19" fmla="*/ 154 h 1662"/>
                <a:gd name="T20" fmla="*/ 778 w 1831"/>
                <a:gd name="T21" fmla="*/ 377 h 1662"/>
                <a:gd name="T22" fmla="*/ 778 w 1831"/>
                <a:gd name="T23" fmla="*/ 377 h 1662"/>
                <a:gd name="T24" fmla="*/ 729 w 1831"/>
                <a:gd name="T25" fmla="*/ 400 h 1662"/>
                <a:gd name="T26" fmla="*/ 729 w 1831"/>
                <a:gd name="T27" fmla="*/ 400 h 1662"/>
                <a:gd name="T28" fmla="*/ 727 w 1831"/>
                <a:gd name="T29" fmla="*/ 400 h 1662"/>
                <a:gd name="T30" fmla="*/ 727 w 1831"/>
                <a:gd name="T31" fmla="*/ 400 h 1662"/>
                <a:gd name="T32" fmla="*/ 35 w 1831"/>
                <a:gd name="T33" fmla="*/ 947 h 1662"/>
                <a:gd name="T34" fmla="*/ 35 w 1831"/>
                <a:gd name="T35" fmla="*/ 947 h 1662"/>
                <a:gd name="T36" fmla="*/ 559 w 1831"/>
                <a:gd name="T37" fmla="*/ 1621 h 1662"/>
                <a:gd name="T38" fmla="*/ 559 w 1831"/>
                <a:gd name="T39" fmla="*/ 1621 h 1662"/>
                <a:gd name="T40" fmla="*/ 1196 w 1831"/>
                <a:gd name="T41" fmla="*/ 1292 h 1662"/>
                <a:gd name="T42" fmla="*/ 1196 w 1831"/>
                <a:gd name="T43" fmla="*/ 1292 h 1662"/>
                <a:gd name="T44" fmla="*/ 1402 w 1831"/>
                <a:gd name="T45" fmla="*/ 1093 h 1662"/>
                <a:gd name="T46" fmla="*/ 1402 w 1831"/>
                <a:gd name="T47" fmla="*/ 1093 h 1662"/>
                <a:gd name="T48" fmla="*/ 1685 w 1831"/>
                <a:gd name="T49" fmla="*/ 708 h 1662"/>
                <a:gd name="T50" fmla="*/ 1685 w 1831"/>
                <a:gd name="T51" fmla="*/ 708 h 1662"/>
                <a:gd name="T52" fmla="*/ 1689 w 1831"/>
                <a:gd name="T53" fmla="*/ 649 h 1662"/>
                <a:gd name="T54" fmla="*/ 1689 w 1831"/>
                <a:gd name="T55" fmla="*/ 649 h 1662"/>
                <a:gd name="T56" fmla="*/ 1757 w 1831"/>
                <a:gd name="T57" fmla="*/ 467 h 1662"/>
                <a:gd name="T58" fmla="*/ 1757 w 1831"/>
                <a:gd name="T59" fmla="*/ 467 h 1662"/>
                <a:gd name="T60" fmla="*/ 1816 w 1831"/>
                <a:gd name="T61" fmla="*/ 320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1" h="1662">
                  <a:moveTo>
                    <a:pt x="1816" y="320"/>
                  </a:moveTo>
                  <a:lnTo>
                    <a:pt x="1816" y="320"/>
                  </a:lnTo>
                  <a:cubicBezTo>
                    <a:pt x="1830" y="176"/>
                    <a:pt x="1729" y="44"/>
                    <a:pt x="1587" y="19"/>
                  </a:cubicBezTo>
                  <a:lnTo>
                    <a:pt x="1587" y="19"/>
                  </a:lnTo>
                  <a:cubicBezTo>
                    <a:pt x="1478" y="0"/>
                    <a:pt x="1374" y="48"/>
                    <a:pt x="1314" y="130"/>
                  </a:cubicBezTo>
                  <a:lnTo>
                    <a:pt x="1314" y="130"/>
                  </a:lnTo>
                  <a:cubicBezTo>
                    <a:pt x="1301" y="148"/>
                    <a:pt x="1280" y="157"/>
                    <a:pt x="1258" y="154"/>
                  </a:cubicBezTo>
                  <a:lnTo>
                    <a:pt x="1258" y="154"/>
                  </a:lnTo>
                  <a:lnTo>
                    <a:pt x="1258" y="154"/>
                  </a:lnTo>
                  <a:lnTo>
                    <a:pt x="1258" y="154"/>
                  </a:lnTo>
                  <a:cubicBezTo>
                    <a:pt x="1062" y="128"/>
                    <a:pt x="878" y="221"/>
                    <a:pt x="778" y="377"/>
                  </a:cubicBezTo>
                  <a:lnTo>
                    <a:pt x="778" y="377"/>
                  </a:lnTo>
                  <a:cubicBezTo>
                    <a:pt x="767" y="394"/>
                    <a:pt x="748" y="403"/>
                    <a:pt x="729" y="400"/>
                  </a:cubicBezTo>
                  <a:lnTo>
                    <a:pt x="729" y="400"/>
                  </a:lnTo>
                  <a:cubicBezTo>
                    <a:pt x="728" y="400"/>
                    <a:pt x="728" y="400"/>
                    <a:pt x="727" y="400"/>
                  </a:cubicBezTo>
                  <a:lnTo>
                    <a:pt x="727" y="400"/>
                  </a:lnTo>
                  <a:cubicBezTo>
                    <a:pt x="385" y="356"/>
                    <a:pt x="71" y="601"/>
                    <a:pt x="35" y="947"/>
                  </a:cubicBezTo>
                  <a:lnTo>
                    <a:pt x="35" y="947"/>
                  </a:lnTo>
                  <a:cubicBezTo>
                    <a:pt x="0" y="1274"/>
                    <a:pt x="233" y="1573"/>
                    <a:pt x="559" y="1621"/>
                  </a:cubicBezTo>
                  <a:lnTo>
                    <a:pt x="559" y="1621"/>
                  </a:lnTo>
                  <a:cubicBezTo>
                    <a:pt x="827" y="1661"/>
                    <a:pt x="1080" y="1520"/>
                    <a:pt x="1196" y="1292"/>
                  </a:cubicBezTo>
                  <a:lnTo>
                    <a:pt x="1196" y="1292"/>
                  </a:lnTo>
                  <a:cubicBezTo>
                    <a:pt x="1241" y="1205"/>
                    <a:pt x="1313" y="1134"/>
                    <a:pt x="1402" y="1093"/>
                  </a:cubicBezTo>
                  <a:lnTo>
                    <a:pt x="1402" y="1093"/>
                  </a:lnTo>
                  <a:cubicBezTo>
                    <a:pt x="1551" y="1024"/>
                    <a:pt x="1662" y="883"/>
                    <a:pt x="1685" y="708"/>
                  </a:cubicBezTo>
                  <a:lnTo>
                    <a:pt x="1685" y="708"/>
                  </a:lnTo>
                  <a:cubicBezTo>
                    <a:pt x="1687" y="688"/>
                    <a:pt x="1689" y="668"/>
                    <a:pt x="1689" y="649"/>
                  </a:cubicBezTo>
                  <a:lnTo>
                    <a:pt x="1689" y="649"/>
                  </a:lnTo>
                  <a:cubicBezTo>
                    <a:pt x="1689" y="583"/>
                    <a:pt x="1715" y="519"/>
                    <a:pt x="1757" y="467"/>
                  </a:cubicBezTo>
                  <a:lnTo>
                    <a:pt x="1757" y="467"/>
                  </a:lnTo>
                  <a:cubicBezTo>
                    <a:pt x="1789" y="426"/>
                    <a:pt x="1811" y="376"/>
                    <a:pt x="1816" y="320"/>
                  </a:cubicBezTo>
                </a:path>
              </a:pathLst>
            </a:custGeom>
            <a:solidFill>
              <a:srgbClr val="00AE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1" name="Freeform 389">
              <a:extLst>
                <a:ext uri="{FF2B5EF4-FFF2-40B4-BE49-F238E27FC236}">
                  <a16:creationId xmlns:a16="http://schemas.microsoft.com/office/drawing/2014/main" id="{D6999CAB-ADFA-D84F-9971-026FCD335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1554" y="7220544"/>
              <a:ext cx="1702845" cy="1378757"/>
            </a:xfrm>
            <a:custGeom>
              <a:avLst/>
              <a:gdLst>
                <a:gd name="T0" fmla="*/ 730 w 1369"/>
                <a:gd name="T1" fmla="*/ 491 h 1107"/>
                <a:gd name="T2" fmla="*/ 295 w 1369"/>
                <a:gd name="T3" fmla="*/ 850 h 1107"/>
                <a:gd name="T4" fmla="*/ 252 w 1369"/>
                <a:gd name="T5" fmla="*/ 510 h 1107"/>
                <a:gd name="T6" fmla="*/ 252 w 1369"/>
                <a:gd name="T7" fmla="*/ 510 h 1107"/>
                <a:gd name="T8" fmla="*/ 243 w 1369"/>
                <a:gd name="T9" fmla="*/ 503 h 1107"/>
                <a:gd name="T10" fmla="*/ 243 w 1369"/>
                <a:gd name="T11" fmla="*/ 503 h 1107"/>
                <a:gd name="T12" fmla="*/ 236 w 1369"/>
                <a:gd name="T13" fmla="*/ 512 h 1107"/>
                <a:gd name="T14" fmla="*/ 281 w 1369"/>
                <a:gd name="T15" fmla="*/ 862 h 1107"/>
                <a:gd name="T16" fmla="*/ 4 w 1369"/>
                <a:gd name="T17" fmla="*/ 1091 h 1107"/>
                <a:gd name="T18" fmla="*/ 4 w 1369"/>
                <a:gd name="T19" fmla="*/ 1091 h 1107"/>
                <a:gd name="T20" fmla="*/ 3 w 1369"/>
                <a:gd name="T21" fmla="*/ 1103 h 1107"/>
                <a:gd name="T22" fmla="*/ 3 w 1369"/>
                <a:gd name="T23" fmla="*/ 1103 h 1107"/>
                <a:gd name="T24" fmla="*/ 9 w 1369"/>
                <a:gd name="T25" fmla="*/ 1105 h 1107"/>
                <a:gd name="T26" fmla="*/ 9 w 1369"/>
                <a:gd name="T27" fmla="*/ 1105 h 1107"/>
                <a:gd name="T28" fmla="*/ 15 w 1369"/>
                <a:gd name="T29" fmla="*/ 1104 h 1107"/>
                <a:gd name="T30" fmla="*/ 1085 w 1369"/>
                <a:gd name="T31" fmla="*/ 220 h 1107"/>
                <a:gd name="T32" fmla="*/ 1085 w 1369"/>
                <a:gd name="T33" fmla="*/ 220 h 1107"/>
                <a:gd name="T34" fmla="*/ 1358 w 1369"/>
                <a:gd name="T35" fmla="*/ 257 h 1107"/>
                <a:gd name="T36" fmla="*/ 1358 w 1369"/>
                <a:gd name="T37" fmla="*/ 257 h 1107"/>
                <a:gd name="T38" fmla="*/ 1358 w 1369"/>
                <a:gd name="T39" fmla="*/ 257 h 1107"/>
                <a:gd name="T40" fmla="*/ 1358 w 1369"/>
                <a:gd name="T41" fmla="*/ 257 h 1107"/>
                <a:gd name="T42" fmla="*/ 1367 w 1369"/>
                <a:gd name="T43" fmla="*/ 251 h 1107"/>
                <a:gd name="T44" fmla="*/ 1367 w 1369"/>
                <a:gd name="T45" fmla="*/ 251 h 1107"/>
                <a:gd name="T46" fmla="*/ 1361 w 1369"/>
                <a:gd name="T47" fmla="*/ 241 h 1107"/>
                <a:gd name="T48" fmla="*/ 1361 w 1369"/>
                <a:gd name="T49" fmla="*/ 241 h 1107"/>
                <a:gd name="T50" fmla="*/ 1105 w 1369"/>
                <a:gd name="T51" fmla="*/ 203 h 1107"/>
                <a:gd name="T52" fmla="*/ 1333 w 1369"/>
                <a:gd name="T53" fmla="*/ 16 h 1107"/>
                <a:gd name="T54" fmla="*/ 1333 w 1369"/>
                <a:gd name="T55" fmla="*/ 16 h 1107"/>
                <a:gd name="T56" fmla="*/ 1334 w 1369"/>
                <a:gd name="T57" fmla="*/ 4 h 1107"/>
                <a:gd name="T58" fmla="*/ 1334 w 1369"/>
                <a:gd name="T59" fmla="*/ 4 h 1107"/>
                <a:gd name="T60" fmla="*/ 1322 w 1369"/>
                <a:gd name="T61" fmla="*/ 3 h 1107"/>
                <a:gd name="T62" fmla="*/ 1075 w 1369"/>
                <a:gd name="T63" fmla="*/ 207 h 1107"/>
                <a:gd name="T64" fmla="*/ 1075 w 1369"/>
                <a:gd name="T65" fmla="*/ 207 h 1107"/>
                <a:gd name="T66" fmla="*/ 1075 w 1369"/>
                <a:gd name="T67" fmla="*/ 207 h 1107"/>
                <a:gd name="T68" fmla="*/ 746 w 1369"/>
                <a:gd name="T69" fmla="*/ 479 h 1107"/>
                <a:gd name="T70" fmla="*/ 720 w 1369"/>
                <a:gd name="T71" fmla="*/ 214 h 1107"/>
                <a:gd name="T72" fmla="*/ 720 w 1369"/>
                <a:gd name="T73" fmla="*/ 214 h 1107"/>
                <a:gd name="T74" fmla="*/ 711 w 1369"/>
                <a:gd name="T75" fmla="*/ 207 h 1107"/>
                <a:gd name="T76" fmla="*/ 711 w 1369"/>
                <a:gd name="T77" fmla="*/ 207 h 1107"/>
                <a:gd name="T78" fmla="*/ 704 w 1369"/>
                <a:gd name="T79" fmla="*/ 216 h 1107"/>
                <a:gd name="T80" fmla="*/ 730 w 1369"/>
                <a:gd name="T81" fmla="*/ 49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9" h="1107">
                  <a:moveTo>
                    <a:pt x="730" y="491"/>
                  </a:moveTo>
                  <a:lnTo>
                    <a:pt x="295" y="850"/>
                  </a:lnTo>
                  <a:lnTo>
                    <a:pt x="252" y="510"/>
                  </a:lnTo>
                  <a:lnTo>
                    <a:pt x="252" y="510"/>
                  </a:lnTo>
                  <a:cubicBezTo>
                    <a:pt x="251" y="505"/>
                    <a:pt x="248" y="502"/>
                    <a:pt x="243" y="503"/>
                  </a:cubicBezTo>
                  <a:lnTo>
                    <a:pt x="243" y="503"/>
                  </a:lnTo>
                  <a:cubicBezTo>
                    <a:pt x="239" y="504"/>
                    <a:pt x="236" y="508"/>
                    <a:pt x="236" y="512"/>
                  </a:cubicBezTo>
                  <a:lnTo>
                    <a:pt x="281" y="862"/>
                  </a:lnTo>
                  <a:lnTo>
                    <a:pt x="4" y="1091"/>
                  </a:lnTo>
                  <a:lnTo>
                    <a:pt x="4" y="1091"/>
                  </a:lnTo>
                  <a:cubicBezTo>
                    <a:pt x="1" y="1094"/>
                    <a:pt x="0" y="1099"/>
                    <a:pt x="3" y="1103"/>
                  </a:cubicBezTo>
                  <a:lnTo>
                    <a:pt x="3" y="1103"/>
                  </a:lnTo>
                  <a:cubicBezTo>
                    <a:pt x="4" y="1104"/>
                    <a:pt x="6" y="1105"/>
                    <a:pt x="9" y="1105"/>
                  </a:cubicBezTo>
                  <a:lnTo>
                    <a:pt x="9" y="1105"/>
                  </a:lnTo>
                  <a:cubicBezTo>
                    <a:pt x="11" y="1106"/>
                    <a:pt x="13" y="1105"/>
                    <a:pt x="15" y="1104"/>
                  </a:cubicBezTo>
                  <a:lnTo>
                    <a:pt x="1085" y="220"/>
                  </a:lnTo>
                  <a:lnTo>
                    <a:pt x="1085" y="220"/>
                  </a:lnTo>
                  <a:cubicBezTo>
                    <a:pt x="1101" y="214"/>
                    <a:pt x="1236" y="234"/>
                    <a:pt x="1358" y="257"/>
                  </a:cubicBezTo>
                  <a:lnTo>
                    <a:pt x="1358" y="257"/>
                  </a:lnTo>
                  <a:lnTo>
                    <a:pt x="1358" y="257"/>
                  </a:lnTo>
                  <a:lnTo>
                    <a:pt x="1358" y="257"/>
                  </a:lnTo>
                  <a:cubicBezTo>
                    <a:pt x="1362" y="258"/>
                    <a:pt x="1366" y="255"/>
                    <a:pt x="1367" y="251"/>
                  </a:cubicBezTo>
                  <a:lnTo>
                    <a:pt x="1367" y="251"/>
                  </a:lnTo>
                  <a:cubicBezTo>
                    <a:pt x="1368" y="246"/>
                    <a:pt x="1365" y="242"/>
                    <a:pt x="1361" y="241"/>
                  </a:cubicBezTo>
                  <a:lnTo>
                    <a:pt x="1361" y="241"/>
                  </a:lnTo>
                  <a:cubicBezTo>
                    <a:pt x="1283" y="226"/>
                    <a:pt x="1162" y="206"/>
                    <a:pt x="1105" y="203"/>
                  </a:cubicBezTo>
                  <a:lnTo>
                    <a:pt x="1333" y="16"/>
                  </a:lnTo>
                  <a:lnTo>
                    <a:pt x="1333" y="16"/>
                  </a:lnTo>
                  <a:cubicBezTo>
                    <a:pt x="1336" y="12"/>
                    <a:pt x="1336" y="7"/>
                    <a:pt x="1334" y="4"/>
                  </a:cubicBezTo>
                  <a:lnTo>
                    <a:pt x="1334" y="4"/>
                  </a:lnTo>
                  <a:cubicBezTo>
                    <a:pt x="1331" y="0"/>
                    <a:pt x="1325" y="0"/>
                    <a:pt x="1322" y="3"/>
                  </a:cubicBezTo>
                  <a:lnTo>
                    <a:pt x="1075" y="207"/>
                  </a:lnTo>
                  <a:lnTo>
                    <a:pt x="1075" y="207"/>
                  </a:lnTo>
                  <a:lnTo>
                    <a:pt x="1075" y="207"/>
                  </a:lnTo>
                  <a:lnTo>
                    <a:pt x="746" y="479"/>
                  </a:lnTo>
                  <a:lnTo>
                    <a:pt x="720" y="214"/>
                  </a:lnTo>
                  <a:lnTo>
                    <a:pt x="720" y="214"/>
                  </a:lnTo>
                  <a:cubicBezTo>
                    <a:pt x="720" y="210"/>
                    <a:pt x="716" y="207"/>
                    <a:pt x="711" y="207"/>
                  </a:cubicBezTo>
                  <a:lnTo>
                    <a:pt x="711" y="207"/>
                  </a:lnTo>
                  <a:cubicBezTo>
                    <a:pt x="707" y="207"/>
                    <a:pt x="703" y="212"/>
                    <a:pt x="704" y="216"/>
                  </a:cubicBezTo>
                  <a:lnTo>
                    <a:pt x="730" y="4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2" name="Freeform 390">
              <a:extLst>
                <a:ext uri="{FF2B5EF4-FFF2-40B4-BE49-F238E27FC236}">
                  <a16:creationId xmlns:a16="http://schemas.microsoft.com/office/drawing/2014/main" id="{D364311D-F5D8-C549-9A5A-248F81192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6748" y="6753637"/>
              <a:ext cx="1741298" cy="1829183"/>
            </a:xfrm>
            <a:custGeom>
              <a:avLst/>
              <a:gdLst>
                <a:gd name="T0" fmla="*/ 754 w 1396"/>
                <a:gd name="T1" fmla="*/ 824 h 1470"/>
                <a:gd name="T2" fmla="*/ 990 w 1396"/>
                <a:gd name="T3" fmla="*/ 903 h 1470"/>
                <a:gd name="T4" fmla="*/ 990 w 1396"/>
                <a:gd name="T5" fmla="*/ 903 h 1470"/>
                <a:gd name="T6" fmla="*/ 1157 w 1396"/>
                <a:gd name="T7" fmla="*/ 571 h 1470"/>
                <a:gd name="T8" fmla="*/ 1094 w 1396"/>
                <a:gd name="T9" fmla="*/ 453 h 1470"/>
                <a:gd name="T10" fmla="*/ 1194 w 1396"/>
                <a:gd name="T11" fmla="*/ 495 h 1470"/>
                <a:gd name="T12" fmla="*/ 1194 w 1396"/>
                <a:gd name="T13" fmla="*/ 495 h 1470"/>
                <a:gd name="T14" fmla="*/ 1372 w 1396"/>
                <a:gd name="T15" fmla="*/ 13 h 1470"/>
                <a:gd name="T16" fmla="*/ 1372 w 1396"/>
                <a:gd name="T17" fmla="*/ 13 h 1470"/>
                <a:gd name="T18" fmla="*/ 1126 w 1396"/>
                <a:gd name="T19" fmla="*/ 111 h 1470"/>
                <a:gd name="T20" fmla="*/ 1153 w 1396"/>
                <a:gd name="T21" fmla="*/ 201 h 1470"/>
                <a:gd name="T22" fmla="*/ 1069 w 1396"/>
                <a:gd name="T23" fmla="*/ 143 h 1470"/>
                <a:gd name="T24" fmla="*/ 1069 w 1396"/>
                <a:gd name="T25" fmla="*/ 143 h 1470"/>
                <a:gd name="T26" fmla="*/ 743 w 1396"/>
                <a:gd name="T27" fmla="*/ 331 h 1470"/>
                <a:gd name="T28" fmla="*/ 812 w 1396"/>
                <a:gd name="T29" fmla="*/ 560 h 1470"/>
                <a:gd name="T30" fmla="*/ 604 w 1396"/>
                <a:gd name="T31" fmla="*/ 417 h 1470"/>
                <a:gd name="T32" fmla="*/ 604 w 1396"/>
                <a:gd name="T33" fmla="*/ 417 h 1470"/>
                <a:gd name="T34" fmla="*/ 152 w 1396"/>
                <a:gd name="T35" fmla="*/ 741 h 1470"/>
                <a:gd name="T36" fmla="*/ 152 w 1396"/>
                <a:gd name="T37" fmla="*/ 741 h 1470"/>
                <a:gd name="T38" fmla="*/ 178 w 1396"/>
                <a:gd name="T39" fmla="*/ 1317 h 1470"/>
                <a:gd name="T40" fmla="*/ 178 w 1396"/>
                <a:gd name="T41" fmla="*/ 1317 h 1470"/>
                <a:gd name="T42" fmla="*/ 753 w 1396"/>
                <a:gd name="T43" fmla="*/ 1291 h 1470"/>
                <a:gd name="T44" fmla="*/ 753 w 1396"/>
                <a:gd name="T45" fmla="*/ 1291 h 1470"/>
                <a:gd name="T46" fmla="*/ 909 w 1396"/>
                <a:gd name="T47" fmla="*/ 1052 h 1470"/>
                <a:gd name="T48" fmla="*/ 754 w 1396"/>
                <a:gd name="T49" fmla="*/ 824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6" h="1470">
                  <a:moveTo>
                    <a:pt x="754" y="824"/>
                  </a:moveTo>
                  <a:lnTo>
                    <a:pt x="990" y="903"/>
                  </a:lnTo>
                  <a:lnTo>
                    <a:pt x="990" y="903"/>
                  </a:lnTo>
                  <a:cubicBezTo>
                    <a:pt x="1046" y="798"/>
                    <a:pt x="1104" y="683"/>
                    <a:pt x="1157" y="571"/>
                  </a:cubicBezTo>
                  <a:lnTo>
                    <a:pt x="1094" y="453"/>
                  </a:lnTo>
                  <a:lnTo>
                    <a:pt x="1194" y="495"/>
                  </a:lnTo>
                  <a:lnTo>
                    <a:pt x="1194" y="495"/>
                  </a:lnTo>
                  <a:cubicBezTo>
                    <a:pt x="1310" y="248"/>
                    <a:pt x="1395" y="35"/>
                    <a:pt x="1372" y="13"/>
                  </a:cubicBezTo>
                  <a:lnTo>
                    <a:pt x="1372" y="13"/>
                  </a:lnTo>
                  <a:cubicBezTo>
                    <a:pt x="1357" y="0"/>
                    <a:pt x="1260" y="42"/>
                    <a:pt x="1126" y="111"/>
                  </a:cubicBezTo>
                  <a:lnTo>
                    <a:pt x="1153" y="201"/>
                  </a:lnTo>
                  <a:lnTo>
                    <a:pt x="1069" y="143"/>
                  </a:lnTo>
                  <a:lnTo>
                    <a:pt x="1069" y="143"/>
                  </a:lnTo>
                  <a:cubicBezTo>
                    <a:pt x="970" y="196"/>
                    <a:pt x="857" y="262"/>
                    <a:pt x="743" y="331"/>
                  </a:cubicBezTo>
                  <a:lnTo>
                    <a:pt x="812" y="560"/>
                  </a:lnTo>
                  <a:lnTo>
                    <a:pt x="604" y="417"/>
                  </a:lnTo>
                  <a:lnTo>
                    <a:pt x="604" y="417"/>
                  </a:lnTo>
                  <a:cubicBezTo>
                    <a:pt x="395" y="549"/>
                    <a:pt x="210" y="677"/>
                    <a:pt x="152" y="741"/>
                  </a:cubicBezTo>
                  <a:lnTo>
                    <a:pt x="152" y="741"/>
                  </a:lnTo>
                  <a:cubicBezTo>
                    <a:pt x="0" y="907"/>
                    <a:pt x="11" y="1165"/>
                    <a:pt x="178" y="1317"/>
                  </a:cubicBezTo>
                  <a:lnTo>
                    <a:pt x="178" y="1317"/>
                  </a:lnTo>
                  <a:cubicBezTo>
                    <a:pt x="343" y="1469"/>
                    <a:pt x="601" y="1458"/>
                    <a:pt x="753" y="1291"/>
                  </a:cubicBezTo>
                  <a:lnTo>
                    <a:pt x="753" y="1291"/>
                  </a:lnTo>
                  <a:cubicBezTo>
                    <a:pt x="789" y="1252"/>
                    <a:pt x="844" y="1165"/>
                    <a:pt x="909" y="1052"/>
                  </a:cubicBezTo>
                  <a:lnTo>
                    <a:pt x="754" y="824"/>
                  </a:lnTo>
                </a:path>
              </a:pathLst>
            </a:custGeom>
            <a:solidFill>
              <a:srgbClr val="FDC7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3" name="Freeform 391">
              <a:extLst>
                <a:ext uri="{FF2B5EF4-FFF2-40B4-BE49-F238E27FC236}">
                  <a16:creationId xmlns:a16="http://schemas.microsoft.com/office/drawing/2014/main" id="{14370322-7295-C64A-94FA-545D55CFF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4221" y="6852511"/>
              <a:ext cx="1224950" cy="1395234"/>
            </a:xfrm>
            <a:custGeom>
              <a:avLst/>
              <a:gdLst>
                <a:gd name="T0" fmla="*/ 10 w 982"/>
                <a:gd name="T1" fmla="*/ 1119 h 1120"/>
                <a:gd name="T2" fmla="*/ 10 w 982"/>
                <a:gd name="T3" fmla="*/ 1119 h 1120"/>
                <a:gd name="T4" fmla="*/ 16 w 982"/>
                <a:gd name="T5" fmla="*/ 1115 h 1120"/>
                <a:gd name="T6" fmla="*/ 978 w 982"/>
                <a:gd name="T7" fmla="*/ 13 h 1120"/>
                <a:gd name="T8" fmla="*/ 978 w 982"/>
                <a:gd name="T9" fmla="*/ 13 h 1120"/>
                <a:gd name="T10" fmla="*/ 977 w 982"/>
                <a:gd name="T11" fmla="*/ 3 h 1120"/>
                <a:gd name="T12" fmla="*/ 977 w 982"/>
                <a:gd name="T13" fmla="*/ 3 h 1120"/>
                <a:gd name="T14" fmla="*/ 965 w 982"/>
                <a:gd name="T15" fmla="*/ 3 h 1120"/>
                <a:gd name="T16" fmla="*/ 3 w 982"/>
                <a:gd name="T17" fmla="*/ 1105 h 1120"/>
                <a:gd name="T18" fmla="*/ 3 w 982"/>
                <a:gd name="T19" fmla="*/ 1105 h 1120"/>
                <a:gd name="T20" fmla="*/ 4 w 982"/>
                <a:gd name="T21" fmla="*/ 1117 h 1120"/>
                <a:gd name="T22" fmla="*/ 4 w 982"/>
                <a:gd name="T23" fmla="*/ 1117 h 1120"/>
                <a:gd name="T24" fmla="*/ 10 w 982"/>
                <a:gd name="T25" fmla="*/ 1119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2" h="1120">
                  <a:moveTo>
                    <a:pt x="10" y="1119"/>
                  </a:moveTo>
                  <a:lnTo>
                    <a:pt x="10" y="1119"/>
                  </a:lnTo>
                  <a:cubicBezTo>
                    <a:pt x="12" y="1119"/>
                    <a:pt x="14" y="1117"/>
                    <a:pt x="16" y="1115"/>
                  </a:cubicBezTo>
                  <a:lnTo>
                    <a:pt x="978" y="13"/>
                  </a:lnTo>
                  <a:lnTo>
                    <a:pt x="978" y="13"/>
                  </a:lnTo>
                  <a:cubicBezTo>
                    <a:pt x="981" y="10"/>
                    <a:pt x="981" y="5"/>
                    <a:pt x="977" y="3"/>
                  </a:cubicBezTo>
                  <a:lnTo>
                    <a:pt x="977" y="3"/>
                  </a:lnTo>
                  <a:cubicBezTo>
                    <a:pt x="973" y="0"/>
                    <a:pt x="968" y="0"/>
                    <a:pt x="965" y="3"/>
                  </a:cubicBezTo>
                  <a:lnTo>
                    <a:pt x="3" y="1105"/>
                  </a:lnTo>
                  <a:lnTo>
                    <a:pt x="3" y="1105"/>
                  </a:lnTo>
                  <a:cubicBezTo>
                    <a:pt x="0" y="1108"/>
                    <a:pt x="1" y="1114"/>
                    <a:pt x="4" y="1117"/>
                  </a:cubicBezTo>
                  <a:lnTo>
                    <a:pt x="4" y="1117"/>
                  </a:lnTo>
                  <a:cubicBezTo>
                    <a:pt x="6" y="1118"/>
                    <a:pt x="8" y="1119"/>
                    <a:pt x="10" y="1119"/>
                  </a:cubicBezTo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4" name="Freeform 392">
              <a:extLst>
                <a:ext uri="{FF2B5EF4-FFF2-40B4-BE49-F238E27FC236}">
                  <a16:creationId xmlns:a16="http://schemas.microsoft.com/office/drawing/2014/main" id="{AE89F29B-518D-CB4A-9086-D2911066B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7180" y="7670973"/>
              <a:ext cx="2252149" cy="2422434"/>
            </a:xfrm>
            <a:custGeom>
              <a:avLst/>
              <a:gdLst>
                <a:gd name="T0" fmla="*/ 783 w 1810"/>
                <a:gd name="T1" fmla="*/ 1231 h 1945"/>
                <a:gd name="T2" fmla="*/ 1085 w 1810"/>
                <a:gd name="T3" fmla="*/ 1415 h 1945"/>
                <a:gd name="T4" fmla="*/ 1085 w 1810"/>
                <a:gd name="T5" fmla="*/ 1415 h 1945"/>
                <a:gd name="T6" fmla="*/ 1305 w 1810"/>
                <a:gd name="T7" fmla="*/ 1043 h 1945"/>
                <a:gd name="T8" fmla="*/ 1145 w 1810"/>
                <a:gd name="T9" fmla="*/ 837 h 1945"/>
                <a:gd name="T10" fmla="*/ 1350 w 1810"/>
                <a:gd name="T11" fmla="*/ 962 h 1945"/>
                <a:gd name="T12" fmla="*/ 1350 w 1810"/>
                <a:gd name="T13" fmla="*/ 962 h 1945"/>
                <a:gd name="T14" fmla="*/ 1618 w 1810"/>
                <a:gd name="T15" fmla="*/ 455 h 1945"/>
                <a:gd name="T16" fmla="*/ 1550 w 1810"/>
                <a:gd name="T17" fmla="*/ 368 h 1945"/>
                <a:gd name="T18" fmla="*/ 1636 w 1810"/>
                <a:gd name="T19" fmla="*/ 420 h 1945"/>
                <a:gd name="T20" fmla="*/ 1636 w 1810"/>
                <a:gd name="T21" fmla="*/ 420 h 1945"/>
                <a:gd name="T22" fmla="*/ 1789 w 1810"/>
                <a:gd name="T23" fmla="*/ 23 h 1945"/>
                <a:gd name="T24" fmla="*/ 1789 w 1810"/>
                <a:gd name="T25" fmla="*/ 23 h 1945"/>
                <a:gd name="T26" fmla="*/ 1206 w 1810"/>
                <a:gd name="T27" fmla="*/ 340 h 1945"/>
                <a:gd name="T28" fmla="*/ 1239 w 1810"/>
                <a:gd name="T29" fmla="*/ 508 h 1945"/>
                <a:gd name="T30" fmla="*/ 1112 w 1810"/>
                <a:gd name="T31" fmla="*/ 400 h 1945"/>
                <a:gd name="T32" fmla="*/ 1112 w 1810"/>
                <a:gd name="T33" fmla="*/ 400 h 1945"/>
                <a:gd name="T34" fmla="*/ 822 w 1810"/>
                <a:gd name="T35" fmla="*/ 593 h 1945"/>
                <a:gd name="T36" fmla="*/ 921 w 1810"/>
                <a:gd name="T37" fmla="*/ 829 h 1945"/>
                <a:gd name="T38" fmla="*/ 724 w 1810"/>
                <a:gd name="T39" fmla="*/ 661 h 1945"/>
                <a:gd name="T40" fmla="*/ 724 w 1810"/>
                <a:gd name="T41" fmla="*/ 661 h 1945"/>
                <a:gd name="T42" fmla="*/ 216 w 1810"/>
                <a:gd name="T43" fmla="*/ 1055 h 1945"/>
                <a:gd name="T44" fmla="*/ 216 w 1810"/>
                <a:gd name="T45" fmla="*/ 1055 h 1945"/>
                <a:gd name="T46" fmla="*/ 189 w 1810"/>
                <a:gd name="T47" fmla="*/ 1771 h 1945"/>
                <a:gd name="T48" fmla="*/ 189 w 1810"/>
                <a:gd name="T49" fmla="*/ 1771 h 1945"/>
                <a:gd name="T50" fmla="*/ 900 w 1810"/>
                <a:gd name="T51" fmla="*/ 1682 h 1945"/>
                <a:gd name="T52" fmla="*/ 900 w 1810"/>
                <a:gd name="T53" fmla="*/ 1682 h 1945"/>
                <a:gd name="T54" fmla="*/ 1013 w 1810"/>
                <a:gd name="T55" fmla="*/ 1528 h 1945"/>
                <a:gd name="T56" fmla="*/ 783 w 1810"/>
                <a:gd name="T57" fmla="*/ 123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10" h="1945">
                  <a:moveTo>
                    <a:pt x="783" y="1231"/>
                  </a:moveTo>
                  <a:lnTo>
                    <a:pt x="1085" y="1415"/>
                  </a:lnTo>
                  <a:lnTo>
                    <a:pt x="1085" y="1415"/>
                  </a:lnTo>
                  <a:cubicBezTo>
                    <a:pt x="1153" y="1307"/>
                    <a:pt x="1228" y="1178"/>
                    <a:pt x="1305" y="1043"/>
                  </a:cubicBezTo>
                  <a:lnTo>
                    <a:pt x="1145" y="837"/>
                  </a:lnTo>
                  <a:lnTo>
                    <a:pt x="1350" y="962"/>
                  </a:lnTo>
                  <a:lnTo>
                    <a:pt x="1350" y="962"/>
                  </a:lnTo>
                  <a:cubicBezTo>
                    <a:pt x="1447" y="788"/>
                    <a:pt x="1541" y="610"/>
                    <a:pt x="1618" y="455"/>
                  </a:cubicBezTo>
                  <a:lnTo>
                    <a:pt x="1550" y="368"/>
                  </a:lnTo>
                  <a:lnTo>
                    <a:pt x="1636" y="420"/>
                  </a:lnTo>
                  <a:lnTo>
                    <a:pt x="1636" y="420"/>
                  </a:lnTo>
                  <a:cubicBezTo>
                    <a:pt x="1742" y="203"/>
                    <a:pt x="1809" y="42"/>
                    <a:pt x="1789" y="23"/>
                  </a:cubicBezTo>
                  <a:lnTo>
                    <a:pt x="1789" y="23"/>
                  </a:lnTo>
                  <a:cubicBezTo>
                    <a:pt x="1764" y="0"/>
                    <a:pt x="1507" y="147"/>
                    <a:pt x="1206" y="340"/>
                  </a:cubicBezTo>
                  <a:lnTo>
                    <a:pt x="1239" y="508"/>
                  </a:lnTo>
                  <a:lnTo>
                    <a:pt x="1112" y="400"/>
                  </a:lnTo>
                  <a:lnTo>
                    <a:pt x="1112" y="400"/>
                  </a:lnTo>
                  <a:cubicBezTo>
                    <a:pt x="1016" y="463"/>
                    <a:pt x="917" y="529"/>
                    <a:pt x="822" y="593"/>
                  </a:cubicBezTo>
                  <a:lnTo>
                    <a:pt x="921" y="829"/>
                  </a:lnTo>
                  <a:lnTo>
                    <a:pt x="724" y="661"/>
                  </a:lnTo>
                  <a:lnTo>
                    <a:pt x="724" y="661"/>
                  </a:lnTo>
                  <a:cubicBezTo>
                    <a:pt x="487" y="826"/>
                    <a:pt x="286" y="979"/>
                    <a:pt x="216" y="1055"/>
                  </a:cubicBezTo>
                  <a:lnTo>
                    <a:pt x="216" y="1055"/>
                  </a:lnTo>
                  <a:cubicBezTo>
                    <a:pt x="12" y="1278"/>
                    <a:pt x="0" y="1598"/>
                    <a:pt x="189" y="1771"/>
                  </a:cubicBezTo>
                  <a:lnTo>
                    <a:pt x="189" y="1771"/>
                  </a:lnTo>
                  <a:cubicBezTo>
                    <a:pt x="378" y="1944"/>
                    <a:pt x="696" y="1904"/>
                    <a:pt x="900" y="1682"/>
                  </a:cubicBezTo>
                  <a:lnTo>
                    <a:pt x="900" y="1682"/>
                  </a:lnTo>
                  <a:cubicBezTo>
                    <a:pt x="929" y="1650"/>
                    <a:pt x="967" y="1597"/>
                    <a:pt x="1013" y="1528"/>
                  </a:cubicBezTo>
                  <a:lnTo>
                    <a:pt x="783" y="1231"/>
                  </a:lnTo>
                </a:path>
              </a:pathLst>
            </a:custGeom>
            <a:solidFill>
              <a:srgbClr val="F98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5" name="Freeform 393">
              <a:extLst>
                <a:ext uri="{FF2B5EF4-FFF2-40B4-BE49-F238E27FC236}">
                  <a16:creationId xmlns:a16="http://schemas.microsoft.com/office/drawing/2014/main" id="{5127D35B-24FB-5C4F-B28D-B4D6AC0B3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4652" y="7769847"/>
              <a:ext cx="1746789" cy="1829187"/>
            </a:xfrm>
            <a:custGeom>
              <a:avLst/>
              <a:gdLst>
                <a:gd name="T0" fmla="*/ 1386 w 1402"/>
                <a:gd name="T1" fmla="*/ 4 h 1467"/>
                <a:gd name="T2" fmla="*/ 3 w 1402"/>
                <a:gd name="T3" fmla="*/ 1452 h 1467"/>
                <a:gd name="T4" fmla="*/ 3 w 1402"/>
                <a:gd name="T5" fmla="*/ 1452 h 1467"/>
                <a:gd name="T6" fmla="*/ 4 w 1402"/>
                <a:gd name="T7" fmla="*/ 1463 h 1467"/>
                <a:gd name="T8" fmla="*/ 4 w 1402"/>
                <a:gd name="T9" fmla="*/ 1463 h 1467"/>
                <a:gd name="T10" fmla="*/ 9 w 1402"/>
                <a:gd name="T11" fmla="*/ 1466 h 1467"/>
                <a:gd name="T12" fmla="*/ 9 w 1402"/>
                <a:gd name="T13" fmla="*/ 1466 h 1467"/>
                <a:gd name="T14" fmla="*/ 15 w 1402"/>
                <a:gd name="T15" fmla="*/ 1463 h 1467"/>
                <a:gd name="T16" fmla="*/ 1398 w 1402"/>
                <a:gd name="T17" fmla="*/ 15 h 1467"/>
                <a:gd name="T18" fmla="*/ 1398 w 1402"/>
                <a:gd name="T19" fmla="*/ 15 h 1467"/>
                <a:gd name="T20" fmla="*/ 1398 w 1402"/>
                <a:gd name="T21" fmla="*/ 3 h 1467"/>
                <a:gd name="T22" fmla="*/ 1398 w 1402"/>
                <a:gd name="T23" fmla="*/ 3 h 1467"/>
                <a:gd name="T24" fmla="*/ 1386 w 1402"/>
                <a:gd name="T25" fmla="*/ 4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2" h="1467">
                  <a:moveTo>
                    <a:pt x="1386" y="4"/>
                  </a:moveTo>
                  <a:lnTo>
                    <a:pt x="3" y="1452"/>
                  </a:lnTo>
                  <a:lnTo>
                    <a:pt x="3" y="1452"/>
                  </a:lnTo>
                  <a:cubicBezTo>
                    <a:pt x="0" y="1455"/>
                    <a:pt x="1" y="1460"/>
                    <a:pt x="4" y="1463"/>
                  </a:cubicBezTo>
                  <a:lnTo>
                    <a:pt x="4" y="1463"/>
                  </a:lnTo>
                  <a:cubicBezTo>
                    <a:pt x="5" y="1464"/>
                    <a:pt x="7" y="1466"/>
                    <a:pt x="9" y="1466"/>
                  </a:cubicBezTo>
                  <a:lnTo>
                    <a:pt x="9" y="1466"/>
                  </a:lnTo>
                  <a:cubicBezTo>
                    <a:pt x="12" y="1466"/>
                    <a:pt x="14" y="1464"/>
                    <a:pt x="15" y="1463"/>
                  </a:cubicBezTo>
                  <a:lnTo>
                    <a:pt x="1398" y="15"/>
                  </a:lnTo>
                  <a:lnTo>
                    <a:pt x="1398" y="15"/>
                  </a:lnTo>
                  <a:cubicBezTo>
                    <a:pt x="1401" y="12"/>
                    <a:pt x="1401" y="6"/>
                    <a:pt x="1398" y="3"/>
                  </a:cubicBezTo>
                  <a:lnTo>
                    <a:pt x="1398" y="3"/>
                  </a:lnTo>
                  <a:cubicBezTo>
                    <a:pt x="1395" y="0"/>
                    <a:pt x="1390" y="0"/>
                    <a:pt x="1386" y="4"/>
                  </a:cubicBezTo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6" name="Freeform 394">
              <a:extLst>
                <a:ext uri="{FF2B5EF4-FFF2-40B4-BE49-F238E27FC236}">
                  <a16:creationId xmlns:a16="http://schemas.microsoft.com/office/drawing/2014/main" id="{353536DD-39B3-DD43-9ABC-F0E2506F2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5493" y="9346355"/>
              <a:ext cx="2246655" cy="1922566"/>
            </a:xfrm>
            <a:custGeom>
              <a:avLst/>
              <a:gdLst>
                <a:gd name="T0" fmla="*/ 1508 w 1802"/>
                <a:gd name="T1" fmla="*/ 535 h 1543"/>
                <a:gd name="T2" fmla="*/ 1508 w 1802"/>
                <a:gd name="T3" fmla="*/ 535 h 1543"/>
                <a:gd name="T4" fmla="*/ 1302 w 1802"/>
                <a:gd name="T5" fmla="*/ 467 h 1543"/>
                <a:gd name="T6" fmla="*/ 1302 w 1802"/>
                <a:gd name="T7" fmla="*/ 467 h 1543"/>
                <a:gd name="T8" fmla="*/ 1052 w 1802"/>
                <a:gd name="T9" fmla="*/ 272 h 1543"/>
                <a:gd name="T10" fmla="*/ 1052 w 1802"/>
                <a:gd name="T11" fmla="*/ 272 h 1543"/>
                <a:gd name="T12" fmla="*/ 932 w 1802"/>
                <a:gd name="T13" fmla="*/ 111 h 1543"/>
                <a:gd name="T14" fmla="*/ 932 w 1802"/>
                <a:gd name="T15" fmla="*/ 111 h 1543"/>
                <a:gd name="T16" fmla="*/ 664 w 1802"/>
                <a:gd name="T17" fmla="*/ 92 h 1543"/>
                <a:gd name="T18" fmla="*/ 664 w 1802"/>
                <a:gd name="T19" fmla="*/ 92 h 1543"/>
                <a:gd name="T20" fmla="*/ 445 w 1802"/>
                <a:gd name="T21" fmla="*/ 63 h 1543"/>
                <a:gd name="T22" fmla="*/ 445 w 1802"/>
                <a:gd name="T23" fmla="*/ 63 h 1543"/>
                <a:gd name="T24" fmla="*/ 225 w 1802"/>
                <a:gd name="T25" fmla="*/ 17 h 1543"/>
                <a:gd name="T26" fmla="*/ 225 w 1802"/>
                <a:gd name="T27" fmla="*/ 17 h 1543"/>
                <a:gd name="T28" fmla="*/ 2 w 1802"/>
                <a:gd name="T29" fmla="*/ 294 h 1543"/>
                <a:gd name="T30" fmla="*/ 2 w 1802"/>
                <a:gd name="T31" fmla="*/ 294 h 1543"/>
                <a:gd name="T32" fmla="*/ 123 w 1802"/>
                <a:gd name="T33" fmla="*/ 520 h 1543"/>
                <a:gd name="T34" fmla="*/ 123 w 1802"/>
                <a:gd name="T35" fmla="*/ 520 h 1543"/>
                <a:gd name="T36" fmla="*/ 259 w 1802"/>
                <a:gd name="T37" fmla="*/ 747 h 1543"/>
                <a:gd name="T38" fmla="*/ 259 w 1802"/>
                <a:gd name="T39" fmla="*/ 747 h 1543"/>
                <a:gd name="T40" fmla="*/ 394 w 1802"/>
                <a:gd name="T41" fmla="*/ 975 h 1543"/>
                <a:gd name="T42" fmla="*/ 394 w 1802"/>
                <a:gd name="T43" fmla="*/ 975 h 1543"/>
                <a:gd name="T44" fmla="*/ 524 w 1802"/>
                <a:gd name="T45" fmla="*/ 1015 h 1543"/>
                <a:gd name="T46" fmla="*/ 524 w 1802"/>
                <a:gd name="T47" fmla="*/ 1015 h 1543"/>
                <a:gd name="T48" fmla="*/ 793 w 1802"/>
                <a:gd name="T49" fmla="*/ 1200 h 1543"/>
                <a:gd name="T50" fmla="*/ 793 w 1802"/>
                <a:gd name="T51" fmla="*/ 1200 h 1543"/>
                <a:gd name="T52" fmla="*/ 970 w 1802"/>
                <a:gd name="T53" fmla="*/ 1399 h 1543"/>
                <a:gd name="T54" fmla="*/ 970 w 1802"/>
                <a:gd name="T55" fmla="*/ 1399 h 1543"/>
                <a:gd name="T56" fmla="*/ 1652 w 1802"/>
                <a:gd name="T57" fmla="*/ 1225 h 1543"/>
                <a:gd name="T58" fmla="*/ 1652 w 1802"/>
                <a:gd name="T59" fmla="*/ 1225 h 1543"/>
                <a:gd name="T60" fmla="*/ 1508 w 1802"/>
                <a:gd name="T61" fmla="*/ 535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02" h="1543">
                  <a:moveTo>
                    <a:pt x="1508" y="535"/>
                  </a:moveTo>
                  <a:lnTo>
                    <a:pt x="1508" y="535"/>
                  </a:lnTo>
                  <a:cubicBezTo>
                    <a:pt x="1443" y="495"/>
                    <a:pt x="1373" y="473"/>
                    <a:pt x="1302" y="467"/>
                  </a:cubicBezTo>
                  <a:lnTo>
                    <a:pt x="1302" y="467"/>
                  </a:lnTo>
                  <a:cubicBezTo>
                    <a:pt x="1188" y="456"/>
                    <a:pt x="1087" y="382"/>
                    <a:pt x="1052" y="272"/>
                  </a:cubicBezTo>
                  <a:lnTo>
                    <a:pt x="1052" y="272"/>
                  </a:lnTo>
                  <a:cubicBezTo>
                    <a:pt x="1031" y="204"/>
                    <a:pt x="990" y="147"/>
                    <a:pt x="932" y="111"/>
                  </a:cubicBezTo>
                  <a:lnTo>
                    <a:pt x="932" y="111"/>
                  </a:lnTo>
                  <a:cubicBezTo>
                    <a:pt x="855" y="63"/>
                    <a:pt x="759" y="59"/>
                    <a:pt x="664" y="92"/>
                  </a:cubicBezTo>
                  <a:lnTo>
                    <a:pt x="664" y="92"/>
                  </a:lnTo>
                  <a:cubicBezTo>
                    <a:pt x="590" y="118"/>
                    <a:pt x="508" y="109"/>
                    <a:pt x="445" y="63"/>
                  </a:cubicBezTo>
                  <a:lnTo>
                    <a:pt x="445" y="63"/>
                  </a:lnTo>
                  <a:cubicBezTo>
                    <a:pt x="384" y="20"/>
                    <a:pt x="305" y="0"/>
                    <a:pt x="225" y="17"/>
                  </a:cubicBezTo>
                  <a:lnTo>
                    <a:pt x="225" y="17"/>
                  </a:lnTo>
                  <a:cubicBezTo>
                    <a:pt x="95" y="44"/>
                    <a:pt x="0" y="161"/>
                    <a:pt x="2" y="294"/>
                  </a:cubicBezTo>
                  <a:lnTo>
                    <a:pt x="2" y="294"/>
                  </a:lnTo>
                  <a:cubicBezTo>
                    <a:pt x="4" y="390"/>
                    <a:pt x="52" y="471"/>
                    <a:pt x="123" y="520"/>
                  </a:cubicBezTo>
                  <a:lnTo>
                    <a:pt x="123" y="520"/>
                  </a:lnTo>
                  <a:cubicBezTo>
                    <a:pt x="199" y="572"/>
                    <a:pt x="247" y="656"/>
                    <a:pt x="259" y="747"/>
                  </a:cubicBezTo>
                  <a:lnTo>
                    <a:pt x="259" y="747"/>
                  </a:lnTo>
                  <a:cubicBezTo>
                    <a:pt x="272" y="846"/>
                    <a:pt x="318" y="928"/>
                    <a:pt x="394" y="975"/>
                  </a:cubicBezTo>
                  <a:lnTo>
                    <a:pt x="394" y="975"/>
                  </a:lnTo>
                  <a:cubicBezTo>
                    <a:pt x="433" y="1000"/>
                    <a:pt x="477" y="1013"/>
                    <a:pt x="524" y="1015"/>
                  </a:cubicBezTo>
                  <a:lnTo>
                    <a:pt x="524" y="1015"/>
                  </a:lnTo>
                  <a:cubicBezTo>
                    <a:pt x="640" y="1022"/>
                    <a:pt x="742" y="1095"/>
                    <a:pt x="793" y="1200"/>
                  </a:cubicBezTo>
                  <a:lnTo>
                    <a:pt x="793" y="1200"/>
                  </a:lnTo>
                  <a:cubicBezTo>
                    <a:pt x="830" y="1281"/>
                    <a:pt x="890" y="1350"/>
                    <a:pt x="970" y="1399"/>
                  </a:cubicBezTo>
                  <a:lnTo>
                    <a:pt x="970" y="1399"/>
                  </a:lnTo>
                  <a:cubicBezTo>
                    <a:pt x="1198" y="1542"/>
                    <a:pt x="1503" y="1464"/>
                    <a:pt x="1652" y="1225"/>
                  </a:cubicBezTo>
                  <a:lnTo>
                    <a:pt x="1652" y="1225"/>
                  </a:lnTo>
                  <a:cubicBezTo>
                    <a:pt x="1801" y="987"/>
                    <a:pt x="1736" y="678"/>
                    <a:pt x="1508" y="535"/>
                  </a:cubicBezTo>
                </a:path>
              </a:pathLst>
            </a:custGeom>
            <a:solidFill>
              <a:srgbClr val="FDC7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7" name="Freeform 395">
              <a:extLst>
                <a:ext uri="{FF2B5EF4-FFF2-40B4-BE49-F238E27FC236}">
                  <a16:creationId xmlns:a16="http://schemas.microsoft.com/office/drawing/2014/main" id="{BCB1E01D-A981-674B-A983-1197F2D9C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019" y="9697909"/>
              <a:ext cx="1450165" cy="1021706"/>
            </a:xfrm>
            <a:custGeom>
              <a:avLst/>
              <a:gdLst>
                <a:gd name="T0" fmla="*/ 999 w 1165"/>
                <a:gd name="T1" fmla="*/ 340 h 820"/>
                <a:gd name="T2" fmla="*/ 982 w 1165"/>
                <a:gd name="T3" fmla="*/ 339 h 820"/>
                <a:gd name="T4" fmla="*/ 961 w 1165"/>
                <a:gd name="T5" fmla="*/ 664 h 820"/>
                <a:gd name="T6" fmla="*/ 664 w 1165"/>
                <a:gd name="T7" fmla="*/ 457 h 820"/>
                <a:gd name="T8" fmla="*/ 613 w 1165"/>
                <a:gd name="T9" fmla="*/ 188 h 820"/>
                <a:gd name="T10" fmla="*/ 597 w 1165"/>
                <a:gd name="T11" fmla="*/ 190 h 820"/>
                <a:gd name="T12" fmla="*/ 645 w 1165"/>
                <a:gd name="T13" fmla="*/ 443 h 820"/>
                <a:gd name="T14" fmla="*/ 9 w 1165"/>
                <a:gd name="T15" fmla="*/ 0 h 820"/>
                <a:gd name="T16" fmla="*/ 0 w 1165"/>
                <a:gd name="T17" fmla="*/ 12 h 820"/>
                <a:gd name="T18" fmla="*/ 391 w 1165"/>
                <a:gd name="T19" fmla="*/ 286 h 820"/>
                <a:gd name="T20" fmla="*/ 68 w 1165"/>
                <a:gd name="T21" fmla="*/ 396 h 820"/>
                <a:gd name="T22" fmla="*/ 74 w 1165"/>
                <a:gd name="T23" fmla="*/ 412 h 820"/>
                <a:gd name="T24" fmla="*/ 408 w 1165"/>
                <a:gd name="T25" fmla="*/ 298 h 820"/>
                <a:gd name="T26" fmla="*/ 1155 w 1165"/>
                <a:gd name="T27" fmla="*/ 819 h 820"/>
                <a:gd name="T28" fmla="*/ 1164 w 1165"/>
                <a:gd name="T29" fmla="*/ 806 h 820"/>
                <a:gd name="T30" fmla="*/ 976 w 1165"/>
                <a:gd name="T31" fmla="*/ 675 h 820"/>
                <a:gd name="T32" fmla="*/ 999 w 1165"/>
                <a:gd name="T33" fmla="*/ 34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5" h="820">
                  <a:moveTo>
                    <a:pt x="999" y="340"/>
                  </a:moveTo>
                  <a:lnTo>
                    <a:pt x="982" y="339"/>
                  </a:lnTo>
                  <a:lnTo>
                    <a:pt x="961" y="664"/>
                  </a:lnTo>
                  <a:lnTo>
                    <a:pt x="664" y="457"/>
                  </a:lnTo>
                  <a:lnTo>
                    <a:pt x="613" y="188"/>
                  </a:lnTo>
                  <a:lnTo>
                    <a:pt x="597" y="190"/>
                  </a:lnTo>
                  <a:lnTo>
                    <a:pt x="645" y="443"/>
                  </a:lnTo>
                  <a:lnTo>
                    <a:pt x="9" y="0"/>
                  </a:lnTo>
                  <a:lnTo>
                    <a:pt x="0" y="12"/>
                  </a:lnTo>
                  <a:lnTo>
                    <a:pt x="391" y="286"/>
                  </a:lnTo>
                  <a:lnTo>
                    <a:pt x="68" y="396"/>
                  </a:lnTo>
                  <a:lnTo>
                    <a:pt x="74" y="412"/>
                  </a:lnTo>
                  <a:lnTo>
                    <a:pt x="408" y="298"/>
                  </a:lnTo>
                  <a:lnTo>
                    <a:pt x="1155" y="819"/>
                  </a:lnTo>
                  <a:lnTo>
                    <a:pt x="1164" y="806"/>
                  </a:lnTo>
                  <a:lnTo>
                    <a:pt x="976" y="675"/>
                  </a:lnTo>
                  <a:lnTo>
                    <a:pt x="99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8" name="Freeform 396">
              <a:extLst>
                <a:ext uri="{FF2B5EF4-FFF2-40B4-BE49-F238E27FC236}">
                  <a16:creationId xmlns:a16="http://schemas.microsoft.com/office/drawing/2014/main" id="{9081105F-C10E-5546-87EC-3AE8C6850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9594" y="7698441"/>
              <a:ext cx="1785242" cy="2268626"/>
            </a:xfrm>
            <a:custGeom>
              <a:avLst/>
              <a:gdLst>
                <a:gd name="T0" fmla="*/ 1309 w 1433"/>
                <a:gd name="T1" fmla="*/ 1006 h 1823"/>
                <a:gd name="T2" fmla="*/ 1309 w 1433"/>
                <a:gd name="T3" fmla="*/ 1006 h 1823"/>
                <a:gd name="T4" fmla="*/ 1050 w 1433"/>
                <a:gd name="T5" fmla="*/ 748 h 1823"/>
                <a:gd name="T6" fmla="*/ 1050 w 1433"/>
                <a:gd name="T7" fmla="*/ 748 h 1823"/>
                <a:gd name="T8" fmla="*/ 971 w 1433"/>
                <a:gd name="T9" fmla="*/ 548 h 1823"/>
                <a:gd name="T10" fmla="*/ 971 w 1433"/>
                <a:gd name="T11" fmla="*/ 548 h 1823"/>
                <a:gd name="T12" fmla="*/ 971 w 1433"/>
                <a:gd name="T13" fmla="*/ 400 h 1823"/>
                <a:gd name="T14" fmla="*/ 971 w 1433"/>
                <a:gd name="T15" fmla="*/ 400 h 1823"/>
                <a:gd name="T16" fmla="*/ 620 w 1433"/>
                <a:gd name="T17" fmla="*/ 292 h 1823"/>
                <a:gd name="T18" fmla="*/ 620 w 1433"/>
                <a:gd name="T19" fmla="*/ 292 h 1823"/>
                <a:gd name="T20" fmla="*/ 511 w 1433"/>
                <a:gd name="T21" fmla="*/ 213 h 1823"/>
                <a:gd name="T22" fmla="*/ 511 w 1433"/>
                <a:gd name="T23" fmla="*/ 213 h 1823"/>
                <a:gd name="T24" fmla="*/ 511 w 1433"/>
                <a:gd name="T25" fmla="*/ 211 h 1823"/>
                <a:gd name="T26" fmla="*/ 511 w 1433"/>
                <a:gd name="T27" fmla="*/ 211 h 1823"/>
                <a:gd name="T28" fmla="*/ 256 w 1433"/>
                <a:gd name="T29" fmla="*/ 4 h 1823"/>
                <a:gd name="T30" fmla="*/ 256 w 1433"/>
                <a:gd name="T31" fmla="*/ 4 h 1823"/>
                <a:gd name="T32" fmla="*/ 13 w 1433"/>
                <a:gd name="T33" fmla="*/ 278 h 1823"/>
                <a:gd name="T34" fmla="*/ 13 w 1433"/>
                <a:gd name="T35" fmla="*/ 278 h 1823"/>
                <a:gd name="T36" fmla="*/ 35 w 1433"/>
                <a:gd name="T37" fmla="*/ 362 h 1823"/>
                <a:gd name="T38" fmla="*/ 35 w 1433"/>
                <a:gd name="T39" fmla="*/ 362 h 1823"/>
                <a:gd name="T40" fmla="*/ 46 w 1433"/>
                <a:gd name="T41" fmla="*/ 671 h 1823"/>
                <a:gd name="T42" fmla="*/ 46 w 1433"/>
                <a:gd name="T43" fmla="*/ 671 h 1823"/>
                <a:gd name="T44" fmla="*/ 39 w 1433"/>
                <a:gd name="T45" fmla="*/ 835 h 1823"/>
                <a:gd name="T46" fmla="*/ 39 w 1433"/>
                <a:gd name="T47" fmla="*/ 835 h 1823"/>
                <a:gd name="T48" fmla="*/ 143 w 1433"/>
                <a:gd name="T49" fmla="*/ 926 h 1823"/>
                <a:gd name="T50" fmla="*/ 143 w 1433"/>
                <a:gd name="T51" fmla="*/ 926 h 1823"/>
                <a:gd name="T52" fmla="*/ 326 w 1433"/>
                <a:gd name="T53" fmla="*/ 1199 h 1823"/>
                <a:gd name="T54" fmla="*/ 326 w 1433"/>
                <a:gd name="T55" fmla="*/ 1199 h 1823"/>
                <a:gd name="T56" fmla="*/ 377 w 1433"/>
                <a:gd name="T57" fmla="*/ 1442 h 1823"/>
                <a:gd name="T58" fmla="*/ 377 w 1433"/>
                <a:gd name="T59" fmla="*/ 1442 h 1823"/>
                <a:gd name="T60" fmla="*/ 1066 w 1433"/>
                <a:gd name="T61" fmla="*/ 1702 h 1823"/>
                <a:gd name="T62" fmla="*/ 1066 w 1433"/>
                <a:gd name="T63" fmla="*/ 1702 h 1823"/>
                <a:gd name="T64" fmla="*/ 1309 w 1433"/>
                <a:gd name="T65" fmla="*/ 1006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3" h="1823">
                  <a:moveTo>
                    <a:pt x="1309" y="1006"/>
                  </a:moveTo>
                  <a:lnTo>
                    <a:pt x="1309" y="1006"/>
                  </a:lnTo>
                  <a:cubicBezTo>
                    <a:pt x="1253" y="887"/>
                    <a:pt x="1160" y="798"/>
                    <a:pt x="1050" y="748"/>
                  </a:cubicBezTo>
                  <a:lnTo>
                    <a:pt x="1050" y="748"/>
                  </a:lnTo>
                  <a:cubicBezTo>
                    <a:pt x="975" y="713"/>
                    <a:pt x="942" y="625"/>
                    <a:pt x="971" y="548"/>
                  </a:cubicBezTo>
                  <a:lnTo>
                    <a:pt x="971" y="548"/>
                  </a:lnTo>
                  <a:cubicBezTo>
                    <a:pt x="991" y="495"/>
                    <a:pt x="992" y="444"/>
                    <a:pt x="971" y="400"/>
                  </a:cubicBezTo>
                  <a:lnTo>
                    <a:pt x="971" y="400"/>
                  </a:lnTo>
                  <a:cubicBezTo>
                    <a:pt x="926" y="303"/>
                    <a:pt x="787" y="266"/>
                    <a:pt x="620" y="292"/>
                  </a:cubicBezTo>
                  <a:lnTo>
                    <a:pt x="620" y="292"/>
                  </a:lnTo>
                  <a:cubicBezTo>
                    <a:pt x="568" y="300"/>
                    <a:pt x="520" y="265"/>
                    <a:pt x="511" y="213"/>
                  </a:cubicBezTo>
                  <a:lnTo>
                    <a:pt x="511" y="213"/>
                  </a:lnTo>
                  <a:lnTo>
                    <a:pt x="511" y="211"/>
                  </a:lnTo>
                  <a:lnTo>
                    <a:pt x="511" y="211"/>
                  </a:lnTo>
                  <a:cubicBezTo>
                    <a:pt x="489" y="89"/>
                    <a:pt x="380" y="0"/>
                    <a:pt x="256" y="4"/>
                  </a:cubicBezTo>
                  <a:lnTo>
                    <a:pt x="256" y="4"/>
                  </a:lnTo>
                  <a:cubicBezTo>
                    <a:pt x="110" y="8"/>
                    <a:pt x="0" y="135"/>
                    <a:pt x="13" y="278"/>
                  </a:cubicBezTo>
                  <a:lnTo>
                    <a:pt x="13" y="278"/>
                  </a:lnTo>
                  <a:cubicBezTo>
                    <a:pt x="16" y="308"/>
                    <a:pt x="23" y="337"/>
                    <a:pt x="35" y="362"/>
                  </a:cubicBezTo>
                  <a:lnTo>
                    <a:pt x="35" y="362"/>
                  </a:lnTo>
                  <a:cubicBezTo>
                    <a:pt x="81" y="460"/>
                    <a:pt x="89" y="572"/>
                    <a:pt x="46" y="671"/>
                  </a:cubicBezTo>
                  <a:lnTo>
                    <a:pt x="46" y="671"/>
                  </a:lnTo>
                  <a:cubicBezTo>
                    <a:pt x="21" y="730"/>
                    <a:pt x="16" y="787"/>
                    <a:pt x="39" y="835"/>
                  </a:cubicBezTo>
                  <a:lnTo>
                    <a:pt x="39" y="835"/>
                  </a:lnTo>
                  <a:cubicBezTo>
                    <a:pt x="59" y="877"/>
                    <a:pt x="95" y="907"/>
                    <a:pt x="143" y="926"/>
                  </a:cubicBezTo>
                  <a:lnTo>
                    <a:pt x="143" y="926"/>
                  </a:lnTo>
                  <a:cubicBezTo>
                    <a:pt x="254" y="971"/>
                    <a:pt x="330" y="1079"/>
                    <a:pt x="326" y="1199"/>
                  </a:cubicBezTo>
                  <a:lnTo>
                    <a:pt x="326" y="1199"/>
                  </a:lnTo>
                  <a:cubicBezTo>
                    <a:pt x="324" y="1280"/>
                    <a:pt x="340" y="1364"/>
                    <a:pt x="377" y="1442"/>
                  </a:cubicBezTo>
                  <a:lnTo>
                    <a:pt x="377" y="1442"/>
                  </a:lnTo>
                  <a:cubicBezTo>
                    <a:pt x="500" y="1706"/>
                    <a:pt x="809" y="1822"/>
                    <a:pt x="1066" y="1702"/>
                  </a:cubicBezTo>
                  <a:lnTo>
                    <a:pt x="1066" y="1702"/>
                  </a:lnTo>
                  <a:cubicBezTo>
                    <a:pt x="1323" y="1581"/>
                    <a:pt x="1432" y="1270"/>
                    <a:pt x="1309" y="1006"/>
                  </a:cubicBezTo>
                </a:path>
              </a:pathLst>
            </a:custGeom>
            <a:solidFill>
              <a:srgbClr val="00AE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99" name="Freeform 397">
              <a:extLst>
                <a:ext uri="{FF2B5EF4-FFF2-40B4-BE49-F238E27FC236}">
                  <a16:creationId xmlns:a16="http://schemas.microsoft.com/office/drawing/2014/main" id="{87C47071-5A07-8749-BF8F-F48C1974C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4248" y="7962106"/>
              <a:ext cx="1043678" cy="1581997"/>
            </a:xfrm>
            <a:custGeom>
              <a:avLst/>
              <a:gdLst>
                <a:gd name="T0" fmla="*/ 836 w 837"/>
                <a:gd name="T1" fmla="*/ 739 h 1272"/>
                <a:gd name="T2" fmla="*/ 821 w 837"/>
                <a:gd name="T3" fmla="*/ 734 h 1272"/>
                <a:gd name="T4" fmla="*/ 685 w 837"/>
                <a:gd name="T5" fmla="*/ 1111 h 1272"/>
                <a:gd name="T6" fmla="*/ 387 w 837"/>
                <a:gd name="T7" fmla="*/ 619 h 1272"/>
                <a:gd name="T8" fmla="*/ 450 w 837"/>
                <a:gd name="T9" fmla="*/ 245 h 1272"/>
                <a:gd name="T10" fmla="*/ 433 w 837"/>
                <a:gd name="T11" fmla="*/ 243 h 1272"/>
                <a:gd name="T12" fmla="*/ 374 w 837"/>
                <a:gd name="T13" fmla="*/ 598 h 1272"/>
                <a:gd name="T14" fmla="*/ 13 w 837"/>
                <a:gd name="T15" fmla="*/ 0 h 1272"/>
                <a:gd name="T16" fmla="*/ 0 w 837"/>
                <a:gd name="T17" fmla="*/ 8 h 1272"/>
                <a:gd name="T18" fmla="*/ 244 w 837"/>
                <a:gd name="T19" fmla="*/ 414 h 1272"/>
                <a:gd name="T20" fmla="*/ 10 w 837"/>
                <a:gd name="T21" fmla="*/ 409 h 1272"/>
                <a:gd name="T22" fmla="*/ 10 w 837"/>
                <a:gd name="T23" fmla="*/ 425 h 1272"/>
                <a:gd name="T24" fmla="*/ 254 w 837"/>
                <a:gd name="T25" fmla="*/ 430 h 1272"/>
                <a:gd name="T26" fmla="*/ 580 w 837"/>
                <a:gd name="T27" fmla="*/ 970 h 1272"/>
                <a:gd name="T28" fmla="*/ 322 w 837"/>
                <a:gd name="T29" fmla="*/ 926 h 1272"/>
                <a:gd name="T30" fmla="*/ 319 w 837"/>
                <a:gd name="T31" fmla="*/ 942 h 1272"/>
                <a:gd name="T32" fmla="*/ 592 w 837"/>
                <a:gd name="T33" fmla="*/ 989 h 1272"/>
                <a:gd name="T34" fmla="*/ 762 w 837"/>
                <a:gd name="T35" fmla="*/ 1271 h 1272"/>
                <a:gd name="T36" fmla="*/ 776 w 837"/>
                <a:gd name="T37" fmla="*/ 1263 h 1272"/>
                <a:gd name="T38" fmla="*/ 696 w 837"/>
                <a:gd name="T39" fmla="*/ 1130 h 1272"/>
                <a:gd name="T40" fmla="*/ 836 w 837"/>
                <a:gd name="T41" fmla="*/ 739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7" h="1272">
                  <a:moveTo>
                    <a:pt x="836" y="739"/>
                  </a:moveTo>
                  <a:lnTo>
                    <a:pt x="821" y="734"/>
                  </a:lnTo>
                  <a:lnTo>
                    <a:pt x="685" y="1111"/>
                  </a:lnTo>
                  <a:lnTo>
                    <a:pt x="387" y="619"/>
                  </a:lnTo>
                  <a:lnTo>
                    <a:pt x="450" y="245"/>
                  </a:lnTo>
                  <a:lnTo>
                    <a:pt x="433" y="243"/>
                  </a:lnTo>
                  <a:lnTo>
                    <a:pt x="374" y="598"/>
                  </a:lnTo>
                  <a:lnTo>
                    <a:pt x="13" y="0"/>
                  </a:lnTo>
                  <a:lnTo>
                    <a:pt x="0" y="8"/>
                  </a:lnTo>
                  <a:lnTo>
                    <a:pt x="244" y="414"/>
                  </a:lnTo>
                  <a:lnTo>
                    <a:pt x="10" y="409"/>
                  </a:lnTo>
                  <a:lnTo>
                    <a:pt x="10" y="425"/>
                  </a:lnTo>
                  <a:lnTo>
                    <a:pt x="254" y="430"/>
                  </a:lnTo>
                  <a:lnTo>
                    <a:pt x="580" y="970"/>
                  </a:lnTo>
                  <a:lnTo>
                    <a:pt x="322" y="926"/>
                  </a:lnTo>
                  <a:lnTo>
                    <a:pt x="319" y="942"/>
                  </a:lnTo>
                  <a:lnTo>
                    <a:pt x="592" y="989"/>
                  </a:lnTo>
                  <a:lnTo>
                    <a:pt x="762" y="1271"/>
                  </a:lnTo>
                  <a:lnTo>
                    <a:pt x="776" y="1263"/>
                  </a:lnTo>
                  <a:lnTo>
                    <a:pt x="696" y="1130"/>
                  </a:lnTo>
                  <a:lnTo>
                    <a:pt x="836" y="739"/>
                  </a:lnTo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0" name="Freeform 398">
              <a:extLst>
                <a:ext uri="{FF2B5EF4-FFF2-40B4-BE49-F238E27FC236}">
                  <a16:creationId xmlns:a16="http://schemas.microsoft.com/office/drawing/2014/main" id="{ECFCD4B6-B699-544A-B8CD-BE99C3B4A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0972" y="9664951"/>
              <a:ext cx="2856384" cy="2202709"/>
            </a:xfrm>
            <a:custGeom>
              <a:avLst/>
              <a:gdLst>
                <a:gd name="T0" fmla="*/ 1165 w 2293"/>
                <a:gd name="T1" fmla="*/ 885 h 1769"/>
                <a:gd name="T2" fmla="*/ 1480 w 2293"/>
                <a:gd name="T3" fmla="*/ 1086 h 1769"/>
                <a:gd name="T4" fmla="*/ 1480 w 2293"/>
                <a:gd name="T5" fmla="*/ 1086 h 1769"/>
                <a:gd name="T6" fmla="*/ 1700 w 2293"/>
                <a:gd name="T7" fmla="*/ 827 h 1769"/>
                <a:gd name="T8" fmla="*/ 1563 w 2293"/>
                <a:gd name="T9" fmla="*/ 610 h 1769"/>
                <a:gd name="T10" fmla="*/ 1776 w 2293"/>
                <a:gd name="T11" fmla="*/ 734 h 1769"/>
                <a:gd name="T12" fmla="*/ 1776 w 2293"/>
                <a:gd name="T13" fmla="*/ 734 h 1769"/>
                <a:gd name="T14" fmla="*/ 2264 w 2293"/>
                <a:gd name="T15" fmla="*/ 23 h 1769"/>
                <a:gd name="T16" fmla="*/ 2264 w 2293"/>
                <a:gd name="T17" fmla="*/ 23 h 1769"/>
                <a:gd name="T18" fmla="*/ 1898 w 2293"/>
                <a:gd name="T19" fmla="*/ 78 h 1769"/>
                <a:gd name="T20" fmla="*/ 1925 w 2293"/>
                <a:gd name="T21" fmla="*/ 191 h 1769"/>
                <a:gd name="T22" fmla="*/ 1808 w 2293"/>
                <a:gd name="T23" fmla="*/ 101 h 1769"/>
                <a:gd name="T24" fmla="*/ 1808 w 2293"/>
                <a:gd name="T25" fmla="*/ 101 h 1769"/>
                <a:gd name="T26" fmla="*/ 1539 w 2293"/>
                <a:gd name="T27" fmla="*/ 178 h 1769"/>
                <a:gd name="T28" fmla="*/ 1594 w 2293"/>
                <a:gd name="T29" fmla="*/ 384 h 1769"/>
                <a:gd name="T30" fmla="*/ 1399 w 2293"/>
                <a:gd name="T31" fmla="*/ 221 h 1769"/>
                <a:gd name="T32" fmla="*/ 1399 w 2293"/>
                <a:gd name="T33" fmla="*/ 221 h 1769"/>
                <a:gd name="T34" fmla="*/ 335 w 2293"/>
                <a:gd name="T35" fmla="*/ 627 h 1769"/>
                <a:gd name="T36" fmla="*/ 335 w 2293"/>
                <a:gd name="T37" fmla="*/ 627 h 1769"/>
                <a:gd name="T38" fmla="*/ 180 w 2293"/>
                <a:gd name="T39" fmla="*/ 1433 h 1769"/>
                <a:gd name="T40" fmla="*/ 180 w 2293"/>
                <a:gd name="T41" fmla="*/ 1433 h 1769"/>
                <a:gd name="T42" fmla="*/ 985 w 2293"/>
                <a:gd name="T43" fmla="*/ 1588 h 1769"/>
                <a:gd name="T44" fmla="*/ 985 w 2293"/>
                <a:gd name="T45" fmla="*/ 1588 h 1769"/>
                <a:gd name="T46" fmla="*/ 1343 w 2293"/>
                <a:gd name="T47" fmla="*/ 1239 h 1769"/>
                <a:gd name="T48" fmla="*/ 1165 w 2293"/>
                <a:gd name="T49" fmla="*/ 885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3" h="1769">
                  <a:moveTo>
                    <a:pt x="1165" y="885"/>
                  </a:moveTo>
                  <a:lnTo>
                    <a:pt x="1480" y="1086"/>
                  </a:lnTo>
                  <a:lnTo>
                    <a:pt x="1480" y="1086"/>
                  </a:lnTo>
                  <a:cubicBezTo>
                    <a:pt x="1552" y="1003"/>
                    <a:pt x="1627" y="915"/>
                    <a:pt x="1700" y="827"/>
                  </a:cubicBezTo>
                  <a:lnTo>
                    <a:pt x="1563" y="610"/>
                  </a:lnTo>
                  <a:lnTo>
                    <a:pt x="1776" y="734"/>
                  </a:lnTo>
                  <a:lnTo>
                    <a:pt x="1776" y="734"/>
                  </a:lnTo>
                  <a:cubicBezTo>
                    <a:pt x="2057" y="389"/>
                    <a:pt x="2292" y="65"/>
                    <a:pt x="2264" y="23"/>
                  </a:cubicBezTo>
                  <a:lnTo>
                    <a:pt x="2264" y="23"/>
                  </a:lnTo>
                  <a:cubicBezTo>
                    <a:pt x="2248" y="0"/>
                    <a:pt x="2103" y="26"/>
                    <a:pt x="1898" y="78"/>
                  </a:cubicBezTo>
                  <a:lnTo>
                    <a:pt x="1925" y="191"/>
                  </a:lnTo>
                  <a:lnTo>
                    <a:pt x="1808" y="101"/>
                  </a:lnTo>
                  <a:lnTo>
                    <a:pt x="1808" y="101"/>
                  </a:lnTo>
                  <a:cubicBezTo>
                    <a:pt x="1724" y="124"/>
                    <a:pt x="1633" y="150"/>
                    <a:pt x="1539" y="178"/>
                  </a:cubicBezTo>
                  <a:lnTo>
                    <a:pt x="1594" y="384"/>
                  </a:lnTo>
                  <a:lnTo>
                    <a:pt x="1399" y="221"/>
                  </a:lnTo>
                  <a:lnTo>
                    <a:pt x="1399" y="221"/>
                  </a:lnTo>
                  <a:cubicBezTo>
                    <a:pt x="951" y="361"/>
                    <a:pt x="470" y="536"/>
                    <a:pt x="335" y="627"/>
                  </a:cubicBezTo>
                  <a:lnTo>
                    <a:pt x="335" y="627"/>
                  </a:lnTo>
                  <a:cubicBezTo>
                    <a:pt x="70" y="807"/>
                    <a:pt x="0" y="1167"/>
                    <a:pt x="180" y="1433"/>
                  </a:cubicBezTo>
                  <a:lnTo>
                    <a:pt x="180" y="1433"/>
                  </a:lnTo>
                  <a:cubicBezTo>
                    <a:pt x="359" y="1698"/>
                    <a:pt x="720" y="1768"/>
                    <a:pt x="985" y="1588"/>
                  </a:cubicBezTo>
                  <a:lnTo>
                    <a:pt x="985" y="1588"/>
                  </a:lnTo>
                  <a:cubicBezTo>
                    <a:pt x="1057" y="1540"/>
                    <a:pt x="1189" y="1407"/>
                    <a:pt x="1343" y="1239"/>
                  </a:cubicBezTo>
                  <a:lnTo>
                    <a:pt x="1165" y="885"/>
                  </a:lnTo>
                </a:path>
              </a:pathLst>
            </a:custGeom>
            <a:solidFill>
              <a:srgbClr val="14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1" name="Freeform 399">
              <a:extLst>
                <a:ext uri="{FF2B5EF4-FFF2-40B4-BE49-F238E27FC236}">
                  <a16:creationId xmlns:a16="http://schemas.microsoft.com/office/drawing/2014/main" id="{10E8A5D8-E1D8-AA46-A0B6-3BC1A7D61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3799" y="9747343"/>
              <a:ext cx="2197219" cy="1494108"/>
            </a:xfrm>
            <a:custGeom>
              <a:avLst/>
              <a:gdLst>
                <a:gd name="T0" fmla="*/ 1751 w 1766"/>
                <a:gd name="T1" fmla="*/ 3 h 1201"/>
                <a:gd name="T2" fmla="*/ 5 w 1766"/>
                <a:gd name="T3" fmla="*/ 1186 h 1201"/>
                <a:gd name="T4" fmla="*/ 5 w 1766"/>
                <a:gd name="T5" fmla="*/ 1186 h 1201"/>
                <a:gd name="T6" fmla="*/ 3 w 1766"/>
                <a:gd name="T7" fmla="*/ 1196 h 1201"/>
                <a:gd name="T8" fmla="*/ 3 w 1766"/>
                <a:gd name="T9" fmla="*/ 1196 h 1201"/>
                <a:gd name="T10" fmla="*/ 10 w 1766"/>
                <a:gd name="T11" fmla="*/ 1200 h 1201"/>
                <a:gd name="T12" fmla="*/ 10 w 1766"/>
                <a:gd name="T13" fmla="*/ 1200 h 1201"/>
                <a:gd name="T14" fmla="*/ 14 w 1766"/>
                <a:gd name="T15" fmla="*/ 1199 h 1201"/>
                <a:gd name="T16" fmla="*/ 1760 w 1766"/>
                <a:gd name="T17" fmla="*/ 16 h 1201"/>
                <a:gd name="T18" fmla="*/ 1760 w 1766"/>
                <a:gd name="T19" fmla="*/ 16 h 1201"/>
                <a:gd name="T20" fmla="*/ 1763 w 1766"/>
                <a:gd name="T21" fmla="*/ 5 h 1201"/>
                <a:gd name="T22" fmla="*/ 1763 w 1766"/>
                <a:gd name="T23" fmla="*/ 5 h 1201"/>
                <a:gd name="T24" fmla="*/ 1751 w 1766"/>
                <a:gd name="T25" fmla="*/ 3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6" h="1201">
                  <a:moveTo>
                    <a:pt x="1751" y="3"/>
                  </a:moveTo>
                  <a:lnTo>
                    <a:pt x="5" y="1186"/>
                  </a:lnTo>
                  <a:lnTo>
                    <a:pt x="5" y="1186"/>
                  </a:lnTo>
                  <a:cubicBezTo>
                    <a:pt x="1" y="1188"/>
                    <a:pt x="0" y="1193"/>
                    <a:pt x="3" y="1196"/>
                  </a:cubicBezTo>
                  <a:lnTo>
                    <a:pt x="3" y="1196"/>
                  </a:lnTo>
                  <a:cubicBezTo>
                    <a:pt x="4" y="1199"/>
                    <a:pt x="7" y="1200"/>
                    <a:pt x="10" y="1200"/>
                  </a:cubicBezTo>
                  <a:lnTo>
                    <a:pt x="10" y="1200"/>
                  </a:lnTo>
                  <a:cubicBezTo>
                    <a:pt x="11" y="1200"/>
                    <a:pt x="13" y="1200"/>
                    <a:pt x="14" y="1199"/>
                  </a:cubicBezTo>
                  <a:lnTo>
                    <a:pt x="1760" y="16"/>
                  </a:lnTo>
                  <a:lnTo>
                    <a:pt x="1760" y="16"/>
                  </a:lnTo>
                  <a:cubicBezTo>
                    <a:pt x="1764" y="14"/>
                    <a:pt x="1765" y="8"/>
                    <a:pt x="1763" y="5"/>
                  </a:cubicBezTo>
                  <a:lnTo>
                    <a:pt x="1763" y="5"/>
                  </a:lnTo>
                  <a:cubicBezTo>
                    <a:pt x="1760" y="1"/>
                    <a:pt x="1755" y="0"/>
                    <a:pt x="1751" y="3"/>
                  </a:cubicBezTo>
                </a:path>
              </a:pathLst>
            </a:custGeom>
            <a:solidFill>
              <a:srgbClr val="222D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2" name="Freeform 400">
              <a:extLst>
                <a:ext uri="{FF2B5EF4-FFF2-40B4-BE49-F238E27FC236}">
                  <a16:creationId xmlns:a16="http://schemas.microsoft.com/office/drawing/2014/main" id="{03D43081-A2A8-544D-89C6-DA4671889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5923" y="10521867"/>
              <a:ext cx="2427927" cy="1549038"/>
            </a:xfrm>
            <a:custGeom>
              <a:avLst/>
              <a:gdLst>
                <a:gd name="T0" fmla="*/ 1693 w 1949"/>
                <a:gd name="T1" fmla="*/ 449 h 1244"/>
                <a:gd name="T2" fmla="*/ 1693 w 1949"/>
                <a:gd name="T3" fmla="*/ 449 h 1244"/>
                <a:gd name="T4" fmla="*/ 1669 w 1949"/>
                <a:gd name="T5" fmla="*/ 436 h 1244"/>
                <a:gd name="T6" fmla="*/ 1480 w 1949"/>
                <a:gd name="T7" fmla="*/ 688 h 1244"/>
                <a:gd name="T8" fmla="*/ 1461 w 1949"/>
                <a:gd name="T9" fmla="*/ 349 h 1244"/>
                <a:gd name="T10" fmla="*/ 1461 w 1949"/>
                <a:gd name="T11" fmla="*/ 349 h 1244"/>
                <a:gd name="T12" fmla="*/ 1102 w 1949"/>
                <a:gd name="T13" fmla="*/ 221 h 1244"/>
                <a:gd name="T14" fmla="*/ 956 w 1949"/>
                <a:gd name="T15" fmla="*/ 439 h 1244"/>
                <a:gd name="T16" fmla="*/ 952 w 1949"/>
                <a:gd name="T17" fmla="*/ 174 h 1244"/>
                <a:gd name="T18" fmla="*/ 952 w 1949"/>
                <a:gd name="T19" fmla="*/ 174 h 1244"/>
                <a:gd name="T20" fmla="*/ 677 w 1949"/>
                <a:gd name="T21" fmla="*/ 95 h 1244"/>
                <a:gd name="T22" fmla="*/ 576 w 1949"/>
                <a:gd name="T23" fmla="*/ 256 h 1244"/>
                <a:gd name="T24" fmla="*/ 563 w 1949"/>
                <a:gd name="T25" fmla="*/ 67 h 1244"/>
                <a:gd name="T26" fmla="*/ 563 w 1949"/>
                <a:gd name="T27" fmla="*/ 67 h 1244"/>
                <a:gd name="T28" fmla="*/ 329 w 1949"/>
                <a:gd name="T29" fmla="*/ 21 h 1244"/>
                <a:gd name="T30" fmla="*/ 296 w 1949"/>
                <a:gd name="T31" fmla="*/ 138 h 1244"/>
                <a:gd name="T32" fmla="*/ 274 w 1949"/>
                <a:gd name="T33" fmla="*/ 14 h 1244"/>
                <a:gd name="T34" fmla="*/ 274 w 1949"/>
                <a:gd name="T35" fmla="*/ 14 h 1244"/>
                <a:gd name="T36" fmla="*/ 35 w 1949"/>
                <a:gd name="T37" fmla="*/ 52 h 1244"/>
                <a:gd name="T38" fmla="*/ 35 w 1949"/>
                <a:gd name="T39" fmla="*/ 52 h 1244"/>
                <a:gd name="T40" fmla="*/ 251 w 1949"/>
                <a:gd name="T41" fmla="*/ 373 h 1244"/>
                <a:gd name="T42" fmla="*/ 387 w 1949"/>
                <a:gd name="T43" fmla="*/ 260 h 1244"/>
                <a:gd name="T44" fmla="*/ 311 w 1949"/>
                <a:gd name="T45" fmla="*/ 427 h 1244"/>
                <a:gd name="T46" fmla="*/ 311 w 1949"/>
                <a:gd name="T47" fmla="*/ 427 h 1244"/>
                <a:gd name="T48" fmla="*/ 548 w 1949"/>
                <a:gd name="T49" fmla="*/ 618 h 1244"/>
                <a:gd name="T50" fmla="*/ 729 w 1949"/>
                <a:gd name="T51" fmla="*/ 448 h 1244"/>
                <a:gd name="T52" fmla="*/ 717 w 1949"/>
                <a:gd name="T53" fmla="*/ 743 h 1244"/>
                <a:gd name="T54" fmla="*/ 717 w 1949"/>
                <a:gd name="T55" fmla="*/ 743 h 1244"/>
                <a:gd name="T56" fmla="*/ 981 w 1949"/>
                <a:gd name="T57" fmla="*/ 928 h 1244"/>
                <a:gd name="T58" fmla="*/ 1157 w 1949"/>
                <a:gd name="T59" fmla="*/ 660 h 1244"/>
                <a:gd name="T60" fmla="*/ 1194 w 1949"/>
                <a:gd name="T61" fmla="*/ 1069 h 1244"/>
                <a:gd name="T62" fmla="*/ 1194 w 1949"/>
                <a:gd name="T63" fmla="*/ 1069 h 1244"/>
                <a:gd name="T64" fmla="*/ 1300 w 1949"/>
                <a:gd name="T65" fmla="*/ 1134 h 1244"/>
                <a:gd name="T66" fmla="*/ 1300 w 1949"/>
                <a:gd name="T67" fmla="*/ 1134 h 1244"/>
                <a:gd name="T68" fmla="*/ 1839 w 1949"/>
                <a:gd name="T69" fmla="*/ 988 h 1244"/>
                <a:gd name="T70" fmla="*/ 1839 w 1949"/>
                <a:gd name="T71" fmla="*/ 988 h 1244"/>
                <a:gd name="T72" fmla="*/ 1693 w 1949"/>
                <a:gd name="T73" fmla="*/ 449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9" h="1244">
                  <a:moveTo>
                    <a:pt x="1693" y="449"/>
                  </a:moveTo>
                  <a:lnTo>
                    <a:pt x="1693" y="449"/>
                  </a:lnTo>
                  <a:cubicBezTo>
                    <a:pt x="1687" y="444"/>
                    <a:pt x="1678" y="440"/>
                    <a:pt x="1669" y="436"/>
                  </a:cubicBezTo>
                  <a:lnTo>
                    <a:pt x="1480" y="688"/>
                  </a:lnTo>
                  <a:lnTo>
                    <a:pt x="1461" y="349"/>
                  </a:lnTo>
                  <a:lnTo>
                    <a:pt x="1461" y="349"/>
                  </a:lnTo>
                  <a:cubicBezTo>
                    <a:pt x="1359" y="309"/>
                    <a:pt x="1234" y="265"/>
                    <a:pt x="1102" y="221"/>
                  </a:cubicBezTo>
                  <a:lnTo>
                    <a:pt x="956" y="439"/>
                  </a:lnTo>
                  <a:lnTo>
                    <a:pt x="952" y="174"/>
                  </a:lnTo>
                  <a:lnTo>
                    <a:pt x="952" y="174"/>
                  </a:lnTo>
                  <a:cubicBezTo>
                    <a:pt x="860" y="145"/>
                    <a:pt x="767" y="119"/>
                    <a:pt x="677" y="95"/>
                  </a:cubicBezTo>
                  <a:lnTo>
                    <a:pt x="576" y="256"/>
                  </a:lnTo>
                  <a:lnTo>
                    <a:pt x="563" y="67"/>
                  </a:lnTo>
                  <a:lnTo>
                    <a:pt x="563" y="67"/>
                  </a:lnTo>
                  <a:cubicBezTo>
                    <a:pt x="479" y="47"/>
                    <a:pt x="399" y="31"/>
                    <a:pt x="329" y="21"/>
                  </a:cubicBezTo>
                  <a:lnTo>
                    <a:pt x="296" y="138"/>
                  </a:lnTo>
                  <a:lnTo>
                    <a:pt x="274" y="14"/>
                  </a:lnTo>
                  <a:lnTo>
                    <a:pt x="274" y="14"/>
                  </a:lnTo>
                  <a:cubicBezTo>
                    <a:pt x="148" y="0"/>
                    <a:pt x="59" y="9"/>
                    <a:pt x="35" y="52"/>
                  </a:cubicBezTo>
                  <a:lnTo>
                    <a:pt x="35" y="52"/>
                  </a:lnTo>
                  <a:cubicBezTo>
                    <a:pt x="0" y="112"/>
                    <a:pt x="97" y="233"/>
                    <a:pt x="251" y="373"/>
                  </a:cubicBezTo>
                  <a:lnTo>
                    <a:pt x="387" y="260"/>
                  </a:lnTo>
                  <a:lnTo>
                    <a:pt x="311" y="427"/>
                  </a:lnTo>
                  <a:lnTo>
                    <a:pt x="311" y="427"/>
                  </a:lnTo>
                  <a:cubicBezTo>
                    <a:pt x="383" y="488"/>
                    <a:pt x="464" y="553"/>
                    <a:pt x="548" y="618"/>
                  </a:cubicBezTo>
                  <a:lnTo>
                    <a:pt x="729" y="448"/>
                  </a:lnTo>
                  <a:lnTo>
                    <a:pt x="717" y="743"/>
                  </a:lnTo>
                  <a:lnTo>
                    <a:pt x="717" y="743"/>
                  </a:lnTo>
                  <a:cubicBezTo>
                    <a:pt x="808" y="810"/>
                    <a:pt x="899" y="873"/>
                    <a:pt x="981" y="928"/>
                  </a:cubicBezTo>
                  <a:lnTo>
                    <a:pt x="1157" y="660"/>
                  </a:lnTo>
                  <a:lnTo>
                    <a:pt x="1194" y="1069"/>
                  </a:lnTo>
                  <a:lnTo>
                    <a:pt x="1194" y="1069"/>
                  </a:lnTo>
                  <a:cubicBezTo>
                    <a:pt x="1241" y="1099"/>
                    <a:pt x="1277" y="1121"/>
                    <a:pt x="1300" y="1134"/>
                  </a:cubicBezTo>
                  <a:lnTo>
                    <a:pt x="1300" y="1134"/>
                  </a:lnTo>
                  <a:cubicBezTo>
                    <a:pt x="1490" y="1243"/>
                    <a:pt x="1731" y="1178"/>
                    <a:pt x="1839" y="988"/>
                  </a:cubicBezTo>
                  <a:lnTo>
                    <a:pt x="1839" y="988"/>
                  </a:lnTo>
                  <a:cubicBezTo>
                    <a:pt x="1948" y="798"/>
                    <a:pt x="1883" y="557"/>
                    <a:pt x="1693" y="449"/>
                  </a:cubicBezTo>
                </a:path>
              </a:pathLst>
            </a:custGeom>
            <a:solidFill>
              <a:srgbClr val="14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3" name="Freeform 401">
              <a:extLst>
                <a:ext uri="{FF2B5EF4-FFF2-40B4-BE49-F238E27FC236}">
                  <a16:creationId xmlns:a16="http://schemas.microsoft.com/office/drawing/2014/main" id="{928557F0-DFA1-F34B-BF53-840047046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9166" y="10659191"/>
              <a:ext cx="1878621" cy="933817"/>
            </a:xfrm>
            <a:custGeom>
              <a:avLst/>
              <a:gdLst>
                <a:gd name="T0" fmla="*/ 1501 w 1509"/>
                <a:gd name="T1" fmla="*/ 747 h 748"/>
                <a:gd name="T2" fmla="*/ 1501 w 1509"/>
                <a:gd name="T3" fmla="*/ 747 h 748"/>
                <a:gd name="T4" fmla="*/ 1495 w 1509"/>
                <a:gd name="T5" fmla="*/ 746 h 748"/>
                <a:gd name="T6" fmla="*/ 7 w 1509"/>
                <a:gd name="T7" fmla="*/ 18 h 748"/>
                <a:gd name="T8" fmla="*/ 7 w 1509"/>
                <a:gd name="T9" fmla="*/ 18 h 748"/>
                <a:gd name="T10" fmla="*/ 3 w 1509"/>
                <a:gd name="T11" fmla="*/ 6 h 748"/>
                <a:gd name="T12" fmla="*/ 3 w 1509"/>
                <a:gd name="T13" fmla="*/ 6 h 748"/>
                <a:gd name="T14" fmla="*/ 15 w 1509"/>
                <a:gd name="T15" fmla="*/ 2 h 748"/>
                <a:gd name="T16" fmla="*/ 1502 w 1509"/>
                <a:gd name="T17" fmla="*/ 730 h 748"/>
                <a:gd name="T18" fmla="*/ 1502 w 1509"/>
                <a:gd name="T19" fmla="*/ 730 h 748"/>
                <a:gd name="T20" fmla="*/ 1507 w 1509"/>
                <a:gd name="T21" fmla="*/ 742 h 748"/>
                <a:gd name="T22" fmla="*/ 1507 w 1509"/>
                <a:gd name="T23" fmla="*/ 742 h 748"/>
                <a:gd name="T24" fmla="*/ 1501 w 1509"/>
                <a:gd name="T25" fmla="*/ 74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9" h="748">
                  <a:moveTo>
                    <a:pt x="1501" y="747"/>
                  </a:moveTo>
                  <a:lnTo>
                    <a:pt x="1501" y="747"/>
                  </a:lnTo>
                  <a:cubicBezTo>
                    <a:pt x="1499" y="747"/>
                    <a:pt x="1497" y="747"/>
                    <a:pt x="1495" y="746"/>
                  </a:cubicBezTo>
                  <a:lnTo>
                    <a:pt x="7" y="18"/>
                  </a:lnTo>
                  <a:lnTo>
                    <a:pt x="7" y="18"/>
                  </a:lnTo>
                  <a:cubicBezTo>
                    <a:pt x="2" y="16"/>
                    <a:pt x="0" y="10"/>
                    <a:pt x="3" y="6"/>
                  </a:cubicBezTo>
                  <a:lnTo>
                    <a:pt x="3" y="6"/>
                  </a:lnTo>
                  <a:cubicBezTo>
                    <a:pt x="5" y="2"/>
                    <a:pt x="10" y="0"/>
                    <a:pt x="15" y="2"/>
                  </a:cubicBezTo>
                  <a:lnTo>
                    <a:pt x="1502" y="730"/>
                  </a:lnTo>
                  <a:lnTo>
                    <a:pt x="1502" y="730"/>
                  </a:lnTo>
                  <a:cubicBezTo>
                    <a:pt x="1507" y="732"/>
                    <a:pt x="1508" y="738"/>
                    <a:pt x="1507" y="742"/>
                  </a:cubicBezTo>
                  <a:lnTo>
                    <a:pt x="1507" y="742"/>
                  </a:lnTo>
                  <a:cubicBezTo>
                    <a:pt x="1506" y="744"/>
                    <a:pt x="1503" y="746"/>
                    <a:pt x="1501" y="747"/>
                  </a:cubicBezTo>
                </a:path>
              </a:pathLst>
            </a:custGeom>
            <a:solidFill>
              <a:srgbClr val="222D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4" name="Freeform 402">
              <a:extLst>
                <a:ext uri="{FF2B5EF4-FFF2-40B4-BE49-F238E27FC236}">
                  <a16:creationId xmlns:a16="http://schemas.microsoft.com/office/drawing/2014/main" id="{CBC9CB7A-F4E6-1544-8BE6-76D3DFCFA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8882" y="8247745"/>
              <a:ext cx="2861876" cy="3087092"/>
            </a:xfrm>
            <a:custGeom>
              <a:avLst/>
              <a:gdLst>
                <a:gd name="T0" fmla="*/ 2099 w 2297"/>
                <a:gd name="T1" fmla="*/ 1476 h 2479"/>
                <a:gd name="T2" fmla="*/ 2099 w 2297"/>
                <a:gd name="T3" fmla="*/ 1476 h 2479"/>
                <a:gd name="T4" fmla="*/ 1914 w 2297"/>
                <a:gd name="T5" fmla="*/ 1286 h 2479"/>
                <a:gd name="T6" fmla="*/ 1485 w 2297"/>
                <a:gd name="T7" fmla="*/ 1511 h 2479"/>
                <a:gd name="T8" fmla="*/ 1727 w 2297"/>
                <a:gd name="T9" fmla="*/ 1114 h 2479"/>
                <a:gd name="T10" fmla="*/ 1727 w 2297"/>
                <a:gd name="T11" fmla="*/ 1114 h 2479"/>
                <a:gd name="T12" fmla="*/ 1363 w 2297"/>
                <a:gd name="T13" fmla="*/ 802 h 2479"/>
                <a:gd name="T14" fmla="*/ 1000 w 2297"/>
                <a:gd name="T15" fmla="*/ 983 h 2479"/>
                <a:gd name="T16" fmla="*/ 1194 w 2297"/>
                <a:gd name="T17" fmla="*/ 664 h 2479"/>
                <a:gd name="T18" fmla="*/ 1194 w 2297"/>
                <a:gd name="T19" fmla="*/ 664 h 2479"/>
                <a:gd name="T20" fmla="*/ 956 w 2297"/>
                <a:gd name="T21" fmla="*/ 481 h 2479"/>
                <a:gd name="T22" fmla="*/ 676 w 2297"/>
                <a:gd name="T23" fmla="*/ 635 h 2479"/>
                <a:gd name="T24" fmla="*/ 861 w 2297"/>
                <a:gd name="T25" fmla="*/ 411 h 2479"/>
                <a:gd name="T26" fmla="*/ 861 w 2297"/>
                <a:gd name="T27" fmla="*/ 411 h 2479"/>
                <a:gd name="T28" fmla="*/ 609 w 2297"/>
                <a:gd name="T29" fmla="*/ 239 h 2479"/>
                <a:gd name="T30" fmla="*/ 434 w 2297"/>
                <a:gd name="T31" fmla="*/ 336 h 2479"/>
                <a:gd name="T32" fmla="*/ 493 w 2297"/>
                <a:gd name="T33" fmla="*/ 169 h 2479"/>
                <a:gd name="T34" fmla="*/ 493 w 2297"/>
                <a:gd name="T35" fmla="*/ 169 h 2479"/>
                <a:gd name="T36" fmla="*/ 80 w 2297"/>
                <a:gd name="T37" fmla="*/ 52 h 2479"/>
                <a:gd name="T38" fmla="*/ 80 w 2297"/>
                <a:gd name="T39" fmla="*/ 52 h 2479"/>
                <a:gd name="T40" fmla="*/ 200 w 2297"/>
                <a:gd name="T41" fmla="*/ 604 h 2479"/>
                <a:gd name="T42" fmla="*/ 516 w 2297"/>
                <a:gd name="T43" fmla="*/ 576 h 2479"/>
                <a:gd name="T44" fmla="*/ 302 w 2297"/>
                <a:gd name="T45" fmla="*/ 803 h 2479"/>
                <a:gd name="T46" fmla="*/ 302 w 2297"/>
                <a:gd name="T47" fmla="*/ 803 h 2479"/>
                <a:gd name="T48" fmla="*/ 464 w 2297"/>
                <a:gd name="T49" fmla="*/ 1085 h 2479"/>
                <a:gd name="T50" fmla="*/ 795 w 2297"/>
                <a:gd name="T51" fmla="*/ 949 h 2479"/>
                <a:gd name="T52" fmla="*/ 544 w 2297"/>
                <a:gd name="T53" fmla="*/ 1217 h 2479"/>
                <a:gd name="T54" fmla="*/ 544 w 2297"/>
                <a:gd name="T55" fmla="*/ 1217 h 2479"/>
                <a:gd name="T56" fmla="*/ 814 w 2297"/>
                <a:gd name="T57" fmla="*/ 1637 h 2479"/>
                <a:gd name="T58" fmla="*/ 1195 w 2297"/>
                <a:gd name="T59" fmla="*/ 1414 h 2479"/>
                <a:gd name="T60" fmla="*/ 959 w 2297"/>
                <a:gd name="T61" fmla="*/ 1852 h 2479"/>
                <a:gd name="T62" fmla="*/ 959 w 2297"/>
                <a:gd name="T63" fmla="*/ 1852 h 2479"/>
                <a:gd name="T64" fmla="*/ 1201 w 2297"/>
                <a:gd name="T65" fmla="*/ 2188 h 2479"/>
                <a:gd name="T66" fmla="*/ 1201 w 2297"/>
                <a:gd name="T67" fmla="*/ 2188 h 2479"/>
                <a:gd name="T68" fmla="*/ 2006 w 2297"/>
                <a:gd name="T69" fmla="*/ 2281 h 2479"/>
                <a:gd name="T70" fmla="*/ 2006 w 2297"/>
                <a:gd name="T71" fmla="*/ 2281 h 2479"/>
                <a:gd name="T72" fmla="*/ 2099 w 2297"/>
                <a:gd name="T73" fmla="*/ 1476 h 2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97" h="2479">
                  <a:moveTo>
                    <a:pt x="2099" y="1476"/>
                  </a:moveTo>
                  <a:lnTo>
                    <a:pt x="2099" y="1476"/>
                  </a:lnTo>
                  <a:cubicBezTo>
                    <a:pt x="2068" y="1437"/>
                    <a:pt x="2003" y="1371"/>
                    <a:pt x="1914" y="1286"/>
                  </a:cubicBezTo>
                  <a:lnTo>
                    <a:pt x="1485" y="1511"/>
                  </a:lnTo>
                  <a:lnTo>
                    <a:pt x="1727" y="1114"/>
                  </a:lnTo>
                  <a:lnTo>
                    <a:pt x="1727" y="1114"/>
                  </a:lnTo>
                  <a:cubicBezTo>
                    <a:pt x="1619" y="1017"/>
                    <a:pt x="1494" y="910"/>
                    <a:pt x="1363" y="802"/>
                  </a:cubicBezTo>
                  <a:lnTo>
                    <a:pt x="1000" y="983"/>
                  </a:lnTo>
                  <a:lnTo>
                    <a:pt x="1194" y="664"/>
                  </a:lnTo>
                  <a:lnTo>
                    <a:pt x="1194" y="664"/>
                  </a:lnTo>
                  <a:cubicBezTo>
                    <a:pt x="1115" y="602"/>
                    <a:pt x="1035" y="540"/>
                    <a:pt x="956" y="481"/>
                  </a:cubicBezTo>
                  <a:lnTo>
                    <a:pt x="676" y="635"/>
                  </a:lnTo>
                  <a:lnTo>
                    <a:pt x="861" y="411"/>
                  </a:lnTo>
                  <a:lnTo>
                    <a:pt x="861" y="411"/>
                  </a:lnTo>
                  <a:cubicBezTo>
                    <a:pt x="774" y="348"/>
                    <a:pt x="690" y="290"/>
                    <a:pt x="609" y="239"/>
                  </a:cubicBezTo>
                  <a:lnTo>
                    <a:pt x="434" y="336"/>
                  </a:lnTo>
                  <a:lnTo>
                    <a:pt x="493" y="169"/>
                  </a:lnTo>
                  <a:lnTo>
                    <a:pt x="493" y="169"/>
                  </a:lnTo>
                  <a:cubicBezTo>
                    <a:pt x="298" y="55"/>
                    <a:pt x="144" y="0"/>
                    <a:pt x="80" y="52"/>
                  </a:cubicBezTo>
                  <a:lnTo>
                    <a:pt x="80" y="52"/>
                  </a:lnTo>
                  <a:cubicBezTo>
                    <a:pt x="0" y="115"/>
                    <a:pt x="66" y="331"/>
                    <a:pt x="200" y="604"/>
                  </a:cubicBezTo>
                  <a:lnTo>
                    <a:pt x="516" y="576"/>
                  </a:lnTo>
                  <a:lnTo>
                    <a:pt x="302" y="803"/>
                  </a:lnTo>
                  <a:lnTo>
                    <a:pt x="302" y="803"/>
                  </a:lnTo>
                  <a:cubicBezTo>
                    <a:pt x="352" y="894"/>
                    <a:pt x="407" y="989"/>
                    <a:pt x="464" y="1085"/>
                  </a:cubicBezTo>
                  <a:lnTo>
                    <a:pt x="795" y="949"/>
                  </a:lnTo>
                  <a:lnTo>
                    <a:pt x="544" y="1217"/>
                  </a:lnTo>
                  <a:lnTo>
                    <a:pt x="544" y="1217"/>
                  </a:lnTo>
                  <a:cubicBezTo>
                    <a:pt x="634" y="1362"/>
                    <a:pt x="726" y="1506"/>
                    <a:pt x="814" y="1637"/>
                  </a:cubicBezTo>
                  <a:lnTo>
                    <a:pt x="1195" y="1414"/>
                  </a:lnTo>
                  <a:lnTo>
                    <a:pt x="959" y="1852"/>
                  </a:lnTo>
                  <a:lnTo>
                    <a:pt x="959" y="1852"/>
                  </a:lnTo>
                  <a:cubicBezTo>
                    <a:pt x="1069" y="2012"/>
                    <a:pt x="1159" y="2135"/>
                    <a:pt x="1201" y="2188"/>
                  </a:cubicBezTo>
                  <a:lnTo>
                    <a:pt x="1201" y="2188"/>
                  </a:lnTo>
                  <a:cubicBezTo>
                    <a:pt x="1398" y="2437"/>
                    <a:pt x="1758" y="2478"/>
                    <a:pt x="2006" y="2281"/>
                  </a:cubicBezTo>
                  <a:lnTo>
                    <a:pt x="2006" y="2281"/>
                  </a:lnTo>
                  <a:cubicBezTo>
                    <a:pt x="2254" y="2085"/>
                    <a:pt x="2296" y="1724"/>
                    <a:pt x="2099" y="1476"/>
                  </a:cubicBezTo>
                </a:path>
              </a:pathLst>
            </a:custGeom>
            <a:solidFill>
              <a:srgbClr val="F98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5" name="Freeform 403">
              <a:extLst>
                <a:ext uri="{FF2B5EF4-FFF2-40B4-BE49-F238E27FC236}">
                  <a16:creationId xmlns:a16="http://schemas.microsoft.com/office/drawing/2014/main" id="{50C32868-1F77-514E-8876-07B71F188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009" y="8505918"/>
              <a:ext cx="1982991" cy="2186232"/>
            </a:xfrm>
            <a:custGeom>
              <a:avLst/>
              <a:gdLst>
                <a:gd name="T0" fmla="*/ 1584 w 1594"/>
                <a:gd name="T1" fmla="*/ 1755 h 1756"/>
                <a:gd name="T2" fmla="*/ 1584 w 1594"/>
                <a:gd name="T3" fmla="*/ 1755 h 1756"/>
                <a:gd name="T4" fmla="*/ 1578 w 1594"/>
                <a:gd name="T5" fmla="*/ 1753 h 1756"/>
                <a:gd name="T6" fmla="*/ 3 w 1594"/>
                <a:gd name="T7" fmla="*/ 14 h 1756"/>
                <a:gd name="T8" fmla="*/ 3 w 1594"/>
                <a:gd name="T9" fmla="*/ 14 h 1756"/>
                <a:gd name="T10" fmla="*/ 4 w 1594"/>
                <a:gd name="T11" fmla="*/ 3 h 1756"/>
                <a:gd name="T12" fmla="*/ 4 w 1594"/>
                <a:gd name="T13" fmla="*/ 3 h 1756"/>
                <a:gd name="T14" fmla="*/ 15 w 1594"/>
                <a:gd name="T15" fmla="*/ 3 h 1756"/>
                <a:gd name="T16" fmla="*/ 1590 w 1594"/>
                <a:gd name="T17" fmla="*/ 1742 h 1756"/>
                <a:gd name="T18" fmla="*/ 1590 w 1594"/>
                <a:gd name="T19" fmla="*/ 1742 h 1756"/>
                <a:gd name="T20" fmla="*/ 1589 w 1594"/>
                <a:gd name="T21" fmla="*/ 1753 h 1756"/>
                <a:gd name="T22" fmla="*/ 1589 w 1594"/>
                <a:gd name="T23" fmla="*/ 1753 h 1756"/>
                <a:gd name="T24" fmla="*/ 1584 w 1594"/>
                <a:gd name="T25" fmla="*/ 1755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4" h="1756">
                  <a:moveTo>
                    <a:pt x="1584" y="1755"/>
                  </a:moveTo>
                  <a:lnTo>
                    <a:pt x="1584" y="1755"/>
                  </a:lnTo>
                  <a:cubicBezTo>
                    <a:pt x="1581" y="1755"/>
                    <a:pt x="1579" y="1754"/>
                    <a:pt x="1578" y="1753"/>
                  </a:cubicBezTo>
                  <a:lnTo>
                    <a:pt x="3" y="14"/>
                  </a:lnTo>
                  <a:lnTo>
                    <a:pt x="3" y="14"/>
                  </a:lnTo>
                  <a:cubicBezTo>
                    <a:pt x="0" y="12"/>
                    <a:pt x="0" y="6"/>
                    <a:pt x="4" y="3"/>
                  </a:cubicBezTo>
                  <a:lnTo>
                    <a:pt x="4" y="3"/>
                  </a:lnTo>
                  <a:cubicBezTo>
                    <a:pt x="7" y="0"/>
                    <a:pt x="12" y="1"/>
                    <a:pt x="15" y="3"/>
                  </a:cubicBezTo>
                  <a:lnTo>
                    <a:pt x="1590" y="1742"/>
                  </a:lnTo>
                  <a:lnTo>
                    <a:pt x="1590" y="1742"/>
                  </a:lnTo>
                  <a:cubicBezTo>
                    <a:pt x="1593" y="1745"/>
                    <a:pt x="1592" y="1750"/>
                    <a:pt x="1589" y="1753"/>
                  </a:cubicBezTo>
                  <a:lnTo>
                    <a:pt x="1589" y="1753"/>
                  </a:lnTo>
                  <a:cubicBezTo>
                    <a:pt x="1588" y="1754"/>
                    <a:pt x="1585" y="1755"/>
                    <a:pt x="1584" y="1755"/>
                  </a:cubicBezTo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6" name="Freeform 404">
              <a:extLst>
                <a:ext uri="{FF2B5EF4-FFF2-40B4-BE49-F238E27FC236}">
                  <a16:creationId xmlns:a16="http://schemas.microsoft.com/office/drawing/2014/main" id="{50D68D43-E8CD-BE46-BF3C-0194E104E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6079" y="6918428"/>
              <a:ext cx="1625943" cy="2136794"/>
            </a:xfrm>
            <a:custGeom>
              <a:avLst/>
              <a:gdLst>
                <a:gd name="T0" fmla="*/ 1202 w 1304"/>
                <a:gd name="T1" fmla="*/ 1111 h 1715"/>
                <a:gd name="T2" fmla="*/ 1202 w 1304"/>
                <a:gd name="T3" fmla="*/ 1111 h 1715"/>
                <a:gd name="T4" fmla="*/ 1145 w 1304"/>
                <a:gd name="T5" fmla="*/ 1029 h 1715"/>
                <a:gd name="T6" fmla="*/ 940 w 1304"/>
                <a:gd name="T7" fmla="*/ 1176 h 1715"/>
                <a:gd name="T8" fmla="*/ 1033 w 1304"/>
                <a:gd name="T9" fmla="*/ 886 h 1715"/>
                <a:gd name="T10" fmla="*/ 1033 w 1304"/>
                <a:gd name="T11" fmla="*/ 886 h 1715"/>
                <a:gd name="T12" fmla="*/ 742 w 1304"/>
                <a:gd name="T13" fmla="*/ 552 h 1715"/>
                <a:gd name="T14" fmla="*/ 603 w 1304"/>
                <a:gd name="T15" fmla="*/ 747 h 1715"/>
                <a:gd name="T16" fmla="*/ 658 w 1304"/>
                <a:gd name="T17" fmla="*/ 463 h 1715"/>
                <a:gd name="T18" fmla="*/ 658 w 1304"/>
                <a:gd name="T19" fmla="*/ 463 h 1715"/>
                <a:gd name="T20" fmla="*/ 511 w 1304"/>
                <a:gd name="T21" fmla="*/ 314 h 1715"/>
                <a:gd name="T22" fmla="*/ 401 w 1304"/>
                <a:gd name="T23" fmla="*/ 468 h 1715"/>
                <a:gd name="T24" fmla="*/ 444 w 1304"/>
                <a:gd name="T25" fmla="*/ 250 h 1715"/>
                <a:gd name="T26" fmla="*/ 444 w 1304"/>
                <a:gd name="T27" fmla="*/ 250 h 1715"/>
                <a:gd name="T28" fmla="*/ 305 w 1304"/>
                <a:gd name="T29" fmla="*/ 130 h 1715"/>
                <a:gd name="T30" fmla="*/ 219 w 1304"/>
                <a:gd name="T31" fmla="*/ 215 h 1715"/>
                <a:gd name="T32" fmla="*/ 230 w 1304"/>
                <a:gd name="T33" fmla="*/ 75 h 1715"/>
                <a:gd name="T34" fmla="*/ 230 w 1304"/>
                <a:gd name="T35" fmla="*/ 75 h 1715"/>
                <a:gd name="T36" fmla="*/ 57 w 1304"/>
                <a:gd name="T37" fmla="*/ 20 h 1715"/>
                <a:gd name="T38" fmla="*/ 57 w 1304"/>
                <a:gd name="T39" fmla="*/ 20 h 1715"/>
                <a:gd name="T40" fmla="*/ 86 w 1304"/>
                <a:gd name="T41" fmla="*/ 395 h 1715"/>
                <a:gd name="T42" fmla="*/ 283 w 1304"/>
                <a:gd name="T43" fmla="*/ 420 h 1715"/>
                <a:gd name="T44" fmla="*/ 129 w 1304"/>
                <a:gd name="T45" fmla="*/ 521 h 1715"/>
                <a:gd name="T46" fmla="*/ 129 w 1304"/>
                <a:gd name="T47" fmla="*/ 521 h 1715"/>
                <a:gd name="T48" fmla="*/ 222 w 1304"/>
                <a:gd name="T49" fmla="*/ 755 h 1715"/>
                <a:gd name="T50" fmla="*/ 502 w 1304"/>
                <a:gd name="T51" fmla="*/ 733 h 1715"/>
                <a:gd name="T52" fmla="*/ 281 w 1304"/>
                <a:gd name="T53" fmla="*/ 891 h 1715"/>
                <a:gd name="T54" fmla="*/ 281 w 1304"/>
                <a:gd name="T55" fmla="*/ 891 h 1715"/>
                <a:gd name="T56" fmla="*/ 430 w 1304"/>
                <a:gd name="T57" fmla="*/ 1211 h 1715"/>
                <a:gd name="T58" fmla="*/ 767 w 1304"/>
                <a:gd name="T59" fmla="*/ 1125 h 1715"/>
                <a:gd name="T60" fmla="*/ 531 w 1304"/>
                <a:gd name="T61" fmla="*/ 1413 h 1715"/>
                <a:gd name="T62" fmla="*/ 531 w 1304"/>
                <a:gd name="T63" fmla="*/ 1413 h 1715"/>
                <a:gd name="T64" fmla="*/ 566 w 1304"/>
                <a:gd name="T65" fmla="*/ 1478 h 1715"/>
                <a:gd name="T66" fmla="*/ 566 w 1304"/>
                <a:gd name="T67" fmla="*/ 1478 h 1715"/>
                <a:gd name="T68" fmla="*/ 1067 w 1304"/>
                <a:gd name="T69" fmla="*/ 1612 h 1715"/>
                <a:gd name="T70" fmla="*/ 1067 w 1304"/>
                <a:gd name="T71" fmla="*/ 1612 h 1715"/>
                <a:gd name="T72" fmla="*/ 1202 w 1304"/>
                <a:gd name="T73" fmla="*/ 1111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4" h="1715">
                  <a:moveTo>
                    <a:pt x="1202" y="1111"/>
                  </a:moveTo>
                  <a:lnTo>
                    <a:pt x="1202" y="1111"/>
                  </a:lnTo>
                  <a:cubicBezTo>
                    <a:pt x="1191" y="1093"/>
                    <a:pt x="1171" y="1064"/>
                    <a:pt x="1145" y="1029"/>
                  </a:cubicBezTo>
                  <a:lnTo>
                    <a:pt x="940" y="1176"/>
                  </a:lnTo>
                  <a:lnTo>
                    <a:pt x="1033" y="886"/>
                  </a:lnTo>
                  <a:lnTo>
                    <a:pt x="1033" y="886"/>
                  </a:lnTo>
                  <a:cubicBezTo>
                    <a:pt x="951" y="787"/>
                    <a:pt x="849" y="669"/>
                    <a:pt x="742" y="552"/>
                  </a:cubicBezTo>
                  <a:lnTo>
                    <a:pt x="603" y="747"/>
                  </a:lnTo>
                  <a:lnTo>
                    <a:pt x="658" y="463"/>
                  </a:lnTo>
                  <a:lnTo>
                    <a:pt x="658" y="463"/>
                  </a:lnTo>
                  <a:cubicBezTo>
                    <a:pt x="610" y="411"/>
                    <a:pt x="559" y="361"/>
                    <a:pt x="511" y="314"/>
                  </a:cubicBezTo>
                  <a:lnTo>
                    <a:pt x="401" y="468"/>
                  </a:lnTo>
                  <a:lnTo>
                    <a:pt x="444" y="250"/>
                  </a:lnTo>
                  <a:lnTo>
                    <a:pt x="444" y="250"/>
                  </a:lnTo>
                  <a:cubicBezTo>
                    <a:pt x="395" y="205"/>
                    <a:pt x="348" y="165"/>
                    <a:pt x="305" y="130"/>
                  </a:cubicBezTo>
                  <a:lnTo>
                    <a:pt x="219" y="215"/>
                  </a:lnTo>
                  <a:lnTo>
                    <a:pt x="230" y="75"/>
                  </a:lnTo>
                  <a:lnTo>
                    <a:pt x="230" y="75"/>
                  </a:lnTo>
                  <a:cubicBezTo>
                    <a:pt x="153" y="23"/>
                    <a:pt x="91" y="0"/>
                    <a:pt x="57" y="20"/>
                  </a:cubicBezTo>
                  <a:lnTo>
                    <a:pt x="57" y="20"/>
                  </a:lnTo>
                  <a:cubicBezTo>
                    <a:pt x="0" y="53"/>
                    <a:pt x="24" y="203"/>
                    <a:pt x="86" y="395"/>
                  </a:cubicBezTo>
                  <a:lnTo>
                    <a:pt x="283" y="420"/>
                  </a:lnTo>
                  <a:lnTo>
                    <a:pt x="129" y="521"/>
                  </a:lnTo>
                  <a:lnTo>
                    <a:pt x="129" y="521"/>
                  </a:lnTo>
                  <a:cubicBezTo>
                    <a:pt x="157" y="596"/>
                    <a:pt x="189" y="675"/>
                    <a:pt x="222" y="755"/>
                  </a:cubicBezTo>
                  <a:lnTo>
                    <a:pt x="502" y="733"/>
                  </a:lnTo>
                  <a:lnTo>
                    <a:pt x="281" y="891"/>
                  </a:lnTo>
                  <a:lnTo>
                    <a:pt x="281" y="891"/>
                  </a:lnTo>
                  <a:cubicBezTo>
                    <a:pt x="332" y="1006"/>
                    <a:pt x="384" y="1116"/>
                    <a:pt x="430" y="1211"/>
                  </a:cubicBezTo>
                  <a:lnTo>
                    <a:pt x="767" y="1125"/>
                  </a:lnTo>
                  <a:lnTo>
                    <a:pt x="531" y="1413"/>
                  </a:lnTo>
                  <a:lnTo>
                    <a:pt x="531" y="1413"/>
                  </a:lnTo>
                  <a:cubicBezTo>
                    <a:pt x="546" y="1441"/>
                    <a:pt x="558" y="1463"/>
                    <a:pt x="566" y="1478"/>
                  </a:cubicBezTo>
                  <a:lnTo>
                    <a:pt x="566" y="1478"/>
                  </a:lnTo>
                  <a:cubicBezTo>
                    <a:pt x="668" y="1654"/>
                    <a:pt x="892" y="1714"/>
                    <a:pt x="1067" y="1612"/>
                  </a:cubicBezTo>
                  <a:lnTo>
                    <a:pt x="1067" y="1612"/>
                  </a:lnTo>
                  <a:cubicBezTo>
                    <a:pt x="1243" y="1511"/>
                    <a:pt x="1303" y="1287"/>
                    <a:pt x="1202" y="1111"/>
                  </a:cubicBezTo>
                </a:path>
              </a:pathLst>
            </a:custGeom>
            <a:solidFill>
              <a:srgbClr val="F8DB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7" name="Freeform 405">
              <a:extLst>
                <a:ext uri="{FF2B5EF4-FFF2-40B4-BE49-F238E27FC236}">
                  <a16:creationId xmlns:a16="http://schemas.microsoft.com/office/drawing/2014/main" id="{D8795FE9-AD6A-C342-8781-5C148D773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870" y="7094204"/>
              <a:ext cx="1016216" cy="1422696"/>
            </a:xfrm>
            <a:custGeom>
              <a:avLst/>
              <a:gdLst>
                <a:gd name="T0" fmla="*/ 806 w 816"/>
                <a:gd name="T1" fmla="*/ 1141 h 1142"/>
                <a:gd name="T2" fmla="*/ 806 w 816"/>
                <a:gd name="T3" fmla="*/ 1141 h 1142"/>
                <a:gd name="T4" fmla="*/ 799 w 816"/>
                <a:gd name="T5" fmla="*/ 1138 h 1142"/>
                <a:gd name="T6" fmla="*/ 2 w 816"/>
                <a:gd name="T7" fmla="*/ 14 h 1142"/>
                <a:gd name="T8" fmla="*/ 2 w 816"/>
                <a:gd name="T9" fmla="*/ 14 h 1142"/>
                <a:gd name="T10" fmla="*/ 4 w 816"/>
                <a:gd name="T11" fmla="*/ 3 h 1142"/>
                <a:gd name="T12" fmla="*/ 4 w 816"/>
                <a:gd name="T13" fmla="*/ 3 h 1142"/>
                <a:gd name="T14" fmla="*/ 16 w 816"/>
                <a:gd name="T15" fmla="*/ 4 h 1142"/>
                <a:gd name="T16" fmla="*/ 813 w 816"/>
                <a:gd name="T17" fmla="*/ 1128 h 1142"/>
                <a:gd name="T18" fmla="*/ 813 w 816"/>
                <a:gd name="T19" fmla="*/ 1128 h 1142"/>
                <a:gd name="T20" fmla="*/ 811 w 816"/>
                <a:gd name="T21" fmla="*/ 1140 h 1142"/>
                <a:gd name="T22" fmla="*/ 811 w 816"/>
                <a:gd name="T23" fmla="*/ 1140 h 1142"/>
                <a:gd name="T24" fmla="*/ 806 w 816"/>
                <a:gd name="T25" fmla="*/ 1141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6" h="1142">
                  <a:moveTo>
                    <a:pt x="806" y="1141"/>
                  </a:moveTo>
                  <a:lnTo>
                    <a:pt x="806" y="1141"/>
                  </a:lnTo>
                  <a:cubicBezTo>
                    <a:pt x="803" y="1141"/>
                    <a:pt x="801" y="1140"/>
                    <a:pt x="799" y="1138"/>
                  </a:cubicBezTo>
                  <a:lnTo>
                    <a:pt x="2" y="14"/>
                  </a:lnTo>
                  <a:lnTo>
                    <a:pt x="2" y="14"/>
                  </a:lnTo>
                  <a:cubicBezTo>
                    <a:pt x="0" y="10"/>
                    <a:pt x="0" y="5"/>
                    <a:pt x="4" y="3"/>
                  </a:cubicBezTo>
                  <a:lnTo>
                    <a:pt x="4" y="3"/>
                  </a:lnTo>
                  <a:cubicBezTo>
                    <a:pt x="8" y="0"/>
                    <a:pt x="12" y="1"/>
                    <a:pt x="16" y="4"/>
                  </a:cubicBezTo>
                  <a:lnTo>
                    <a:pt x="813" y="1128"/>
                  </a:lnTo>
                  <a:lnTo>
                    <a:pt x="813" y="1128"/>
                  </a:lnTo>
                  <a:cubicBezTo>
                    <a:pt x="815" y="1132"/>
                    <a:pt x="814" y="1137"/>
                    <a:pt x="811" y="1140"/>
                  </a:cubicBezTo>
                  <a:lnTo>
                    <a:pt x="811" y="1140"/>
                  </a:lnTo>
                  <a:cubicBezTo>
                    <a:pt x="809" y="1141"/>
                    <a:pt x="808" y="1141"/>
                    <a:pt x="806" y="1141"/>
                  </a:cubicBezTo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8" name="Freeform 406">
              <a:extLst>
                <a:ext uri="{FF2B5EF4-FFF2-40B4-BE49-F238E27FC236}">
                  <a16:creationId xmlns:a16="http://schemas.microsoft.com/office/drawing/2014/main" id="{3CBA879E-EB89-7748-BDFD-CAE812BB9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0322" y="5957141"/>
              <a:ext cx="6267564" cy="6135735"/>
            </a:xfrm>
            <a:custGeom>
              <a:avLst/>
              <a:gdLst>
                <a:gd name="T0" fmla="*/ 4815 w 5033"/>
                <a:gd name="T1" fmla="*/ 4925 h 4926"/>
                <a:gd name="T2" fmla="*/ 217 w 5033"/>
                <a:gd name="T3" fmla="*/ 4925 h 4926"/>
                <a:gd name="T4" fmla="*/ 217 w 5033"/>
                <a:gd name="T5" fmla="*/ 4925 h 4926"/>
                <a:gd name="T6" fmla="*/ 0 w 5033"/>
                <a:gd name="T7" fmla="*/ 4708 h 4926"/>
                <a:gd name="T8" fmla="*/ 0 w 5033"/>
                <a:gd name="T9" fmla="*/ 217 h 4926"/>
                <a:gd name="T10" fmla="*/ 0 w 5033"/>
                <a:gd name="T11" fmla="*/ 217 h 4926"/>
                <a:gd name="T12" fmla="*/ 217 w 5033"/>
                <a:gd name="T13" fmla="*/ 0 h 4926"/>
                <a:gd name="T14" fmla="*/ 4815 w 5033"/>
                <a:gd name="T15" fmla="*/ 0 h 4926"/>
                <a:gd name="T16" fmla="*/ 4815 w 5033"/>
                <a:gd name="T17" fmla="*/ 0 h 4926"/>
                <a:gd name="T18" fmla="*/ 5032 w 5033"/>
                <a:gd name="T19" fmla="*/ 217 h 4926"/>
                <a:gd name="T20" fmla="*/ 5032 w 5033"/>
                <a:gd name="T21" fmla="*/ 4708 h 4926"/>
                <a:gd name="T22" fmla="*/ 5032 w 5033"/>
                <a:gd name="T23" fmla="*/ 4708 h 4926"/>
                <a:gd name="T24" fmla="*/ 4815 w 5033"/>
                <a:gd name="T25" fmla="*/ 4925 h 4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33" h="4926">
                  <a:moveTo>
                    <a:pt x="4815" y="4925"/>
                  </a:moveTo>
                  <a:lnTo>
                    <a:pt x="217" y="4925"/>
                  </a:lnTo>
                  <a:lnTo>
                    <a:pt x="217" y="4925"/>
                  </a:lnTo>
                  <a:cubicBezTo>
                    <a:pt x="97" y="4925"/>
                    <a:pt x="0" y="4828"/>
                    <a:pt x="0" y="4708"/>
                  </a:cubicBezTo>
                  <a:lnTo>
                    <a:pt x="0" y="217"/>
                  </a:lnTo>
                  <a:lnTo>
                    <a:pt x="0" y="217"/>
                  </a:lnTo>
                  <a:cubicBezTo>
                    <a:pt x="0" y="97"/>
                    <a:pt x="97" y="0"/>
                    <a:pt x="217" y="0"/>
                  </a:cubicBezTo>
                  <a:lnTo>
                    <a:pt x="4815" y="0"/>
                  </a:lnTo>
                  <a:lnTo>
                    <a:pt x="4815" y="0"/>
                  </a:lnTo>
                  <a:cubicBezTo>
                    <a:pt x="4935" y="0"/>
                    <a:pt x="5032" y="97"/>
                    <a:pt x="5032" y="217"/>
                  </a:cubicBezTo>
                  <a:lnTo>
                    <a:pt x="5032" y="4708"/>
                  </a:lnTo>
                  <a:lnTo>
                    <a:pt x="5032" y="4708"/>
                  </a:lnTo>
                  <a:cubicBezTo>
                    <a:pt x="5032" y="4828"/>
                    <a:pt x="4935" y="4925"/>
                    <a:pt x="4815" y="4925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09" name="Freeform 407">
              <a:extLst>
                <a:ext uri="{FF2B5EF4-FFF2-40B4-BE49-F238E27FC236}">
                  <a16:creationId xmlns:a16="http://schemas.microsoft.com/office/drawing/2014/main" id="{B61F128D-0821-F04C-B468-239692FC5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9339" y="6325179"/>
              <a:ext cx="5520514" cy="5399662"/>
            </a:xfrm>
            <a:custGeom>
              <a:avLst/>
              <a:gdLst>
                <a:gd name="T0" fmla="*/ 4429 w 4430"/>
                <a:gd name="T1" fmla="*/ 4334 h 4335"/>
                <a:gd name="T2" fmla="*/ 0 w 4430"/>
                <a:gd name="T3" fmla="*/ 4334 h 4335"/>
                <a:gd name="T4" fmla="*/ 0 w 4430"/>
                <a:gd name="T5" fmla="*/ 0 h 4335"/>
                <a:gd name="T6" fmla="*/ 4429 w 4430"/>
                <a:gd name="T7" fmla="*/ 0 h 4335"/>
                <a:gd name="T8" fmla="*/ 4429 w 4430"/>
                <a:gd name="T9" fmla="*/ 4334 h 4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0" h="4335">
                  <a:moveTo>
                    <a:pt x="4429" y="4334"/>
                  </a:moveTo>
                  <a:lnTo>
                    <a:pt x="0" y="4334"/>
                  </a:lnTo>
                  <a:lnTo>
                    <a:pt x="0" y="0"/>
                  </a:lnTo>
                  <a:lnTo>
                    <a:pt x="4429" y="0"/>
                  </a:lnTo>
                  <a:lnTo>
                    <a:pt x="4429" y="4334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0" name="Freeform 408">
              <a:extLst>
                <a:ext uri="{FF2B5EF4-FFF2-40B4-BE49-F238E27FC236}">
                  <a16:creationId xmlns:a16="http://schemas.microsoft.com/office/drawing/2014/main" id="{254B448E-6FBD-114B-A5D7-D2CE4FAA8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2160" y="6050526"/>
              <a:ext cx="208735" cy="208735"/>
            </a:xfrm>
            <a:custGeom>
              <a:avLst/>
              <a:gdLst>
                <a:gd name="T0" fmla="*/ 166 w 167"/>
                <a:gd name="T1" fmla="*/ 84 h 168"/>
                <a:gd name="T2" fmla="*/ 166 w 167"/>
                <a:gd name="T3" fmla="*/ 84 h 168"/>
                <a:gd name="T4" fmla="*/ 83 w 167"/>
                <a:gd name="T5" fmla="*/ 167 h 168"/>
                <a:gd name="T6" fmla="*/ 83 w 167"/>
                <a:gd name="T7" fmla="*/ 167 h 168"/>
                <a:gd name="T8" fmla="*/ 0 w 167"/>
                <a:gd name="T9" fmla="*/ 84 h 168"/>
                <a:gd name="T10" fmla="*/ 0 w 167"/>
                <a:gd name="T11" fmla="*/ 84 h 168"/>
                <a:gd name="T12" fmla="*/ 83 w 167"/>
                <a:gd name="T13" fmla="*/ 0 h 168"/>
                <a:gd name="T14" fmla="*/ 83 w 167"/>
                <a:gd name="T15" fmla="*/ 0 h 168"/>
                <a:gd name="T16" fmla="*/ 166 w 167"/>
                <a:gd name="T17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66" y="84"/>
                  </a:moveTo>
                  <a:lnTo>
                    <a:pt x="166" y="84"/>
                  </a:lnTo>
                  <a:cubicBezTo>
                    <a:pt x="166" y="130"/>
                    <a:pt x="129" y="167"/>
                    <a:pt x="83" y="167"/>
                  </a:cubicBezTo>
                  <a:lnTo>
                    <a:pt x="83" y="167"/>
                  </a:lnTo>
                  <a:cubicBezTo>
                    <a:pt x="37" y="167"/>
                    <a:pt x="0" y="130"/>
                    <a:pt x="0" y="84"/>
                  </a:cubicBezTo>
                  <a:lnTo>
                    <a:pt x="0" y="84"/>
                  </a:lnTo>
                  <a:cubicBezTo>
                    <a:pt x="0" y="38"/>
                    <a:pt x="37" y="0"/>
                    <a:pt x="83" y="0"/>
                  </a:cubicBezTo>
                  <a:lnTo>
                    <a:pt x="83" y="0"/>
                  </a:lnTo>
                  <a:cubicBezTo>
                    <a:pt x="129" y="0"/>
                    <a:pt x="166" y="38"/>
                    <a:pt x="166" y="84"/>
                  </a:cubicBezTo>
                </a:path>
              </a:pathLst>
            </a:custGeom>
            <a:solidFill>
              <a:srgbClr val="009C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1" name="Freeform 409">
              <a:extLst>
                <a:ext uri="{FF2B5EF4-FFF2-40B4-BE49-F238E27FC236}">
                  <a16:creationId xmlns:a16="http://schemas.microsoft.com/office/drawing/2014/main" id="{029BAC25-CFD9-7646-8958-9658DF628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9211" y="6050526"/>
              <a:ext cx="208735" cy="208735"/>
            </a:xfrm>
            <a:custGeom>
              <a:avLst/>
              <a:gdLst>
                <a:gd name="T0" fmla="*/ 166 w 167"/>
                <a:gd name="T1" fmla="*/ 84 h 168"/>
                <a:gd name="T2" fmla="*/ 166 w 167"/>
                <a:gd name="T3" fmla="*/ 84 h 168"/>
                <a:gd name="T4" fmla="*/ 83 w 167"/>
                <a:gd name="T5" fmla="*/ 167 h 168"/>
                <a:gd name="T6" fmla="*/ 83 w 167"/>
                <a:gd name="T7" fmla="*/ 167 h 168"/>
                <a:gd name="T8" fmla="*/ 0 w 167"/>
                <a:gd name="T9" fmla="*/ 84 h 168"/>
                <a:gd name="T10" fmla="*/ 0 w 167"/>
                <a:gd name="T11" fmla="*/ 84 h 168"/>
                <a:gd name="T12" fmla="*/ 83 w 167"/>
                <a:gd name="T13" fmla="*/ 0 h 168"/>
                <a:gd name="T14" fmla="*/ 83 w 167"/>
                <a:gd name="T15" fmla="*/ 0 h 168"/>
                <a:gd name="T16" fmla="*/ 166 w 167"/>
                <a:gd name="T17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66" y="84"/>
                  </a:moveTo>
                  <a:lnTo>
                    <a:pt x="166" y="84"/>
                  </a:lnTo>
                  <a:cubicBezTo>
                    <a:pt x="166" y="130"/>
                    <a:pt x="129" y="167"/>
                    <a:pt x="83" y="167"/>
                  </a:cubicBezTo>
                  <a:lnTo>
                    <a:pt x="83" y="167"/>
                  </a:lnTo>
                  <a:cubicBezTo>
                    <a:pt x="37" y="167"/>
                    <a:pt x="0" y="130"/>
                    <a:pt x="0" y="84"/>
                  </a:cubicBezTo>
                  <a:lnTo>
                    <a:pt x="0" y="84"/>
                  </a:lnTo>
                  <a:cubicBezTo>
                    <a:pt x="0" y="38"/>
                    <a:pt x="37" y="0"/>
                    <a:pt x="83" y="0"/>
                  </a:cubicBezTo>
                  <a:lnTo>
                    <a:pt x="83" y="0"/>
                  </a:lnTo>
                  <a:cubicBezTo>
                    <a:pt x="129" y="0"/>
                    <a:pt x="166" y="38"/>
                    <a:pt x="166" y="84"/>
                  </a:cubicBezTo>
                </a:path>
              </a:pathLst>
            </a:custGeom>
            <a:solidFill>
              <a:srgbClr val="FDC7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2" name="Freeform 410">
              <a:extLst>
                <a:ext uri="{FF2B5EF4-FFF2-40B4-BE49-F238E27FC236}">
                  <a16:creationId xmlns:a16="http://schemas.microsoft.com/office/drawing/2014/main" id="{842C3A82-6617-C440-AFDD-A1CF606A7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765" y="6050526"/>
              <a:ext cx="208735" cy="208735"/>
            </a:xfrm>
            <a:custGeom>
              <a:avLst/>
              <a:gdLst>
                <a:gd name="T0" fmla="*/ 166 w 167"/>
                <a:gd name="T1" fmla="*/ 84 h 168"/>
                <a:gd name="T2" fmla="*/ 166 w 167"/>
                <a:gd name="T3" fmla="*/ 84 h 168"/>
                <a:gd name="T4" fmla="*/ 83 w 167"/>
                <a:gd name="T5" fmla="*/ 167 h 168"/>
                <a:gd name="T6" fmla="*/ 83 w 167"/>
                <a:gd name="T7" fmla="*/ 167 h 168"/>
                <a:gd name="T8" fmla="*/ 0 w 167"/>
                <a:gd name="T9" fmla="*/ 84 h 168"/>
                <a:gd name="T10" fmla="*/ 0 w 167"/>
                <a:gd name="T11" fmla="*/ 84 h 168"/>
                <a:gd name="T12" fmla="*/ 83 w 167"/>
                <a:gd name="T13" fmla="*/ 0 h 168"/>
                <a:gd name="T14" fmla="*/ 83 w 167"/>
                <a:gd name="T15" fmla="*/ 0 h 168"/>
                <a:gd name="T16" fmla="*/ 166 w 167"/>
                <a:gd name="T17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66" y="84"/>
                  </a:moveTo>
                  <a:lnTo>
                    <a:pt x="166" y="84"/>
                  </a:lnTo>
                  <a:cubicBezTo>
                    <a:pt x="166" y="130"/>
                    <a:pt x="129" y="167"/>
                    <a:pt x="83" y="167"/>
                  </a:cubicBezTo>
                  <a:lnTo>
                    <a:pt x="83" y="167"/>
                  </a:lnTo>
                  <a:cubicBezTo>
                    <a:pt x="37" y="167"/>
                    <a:pt x="0" y="130"/>
                    <a:pt x="0" y="84"/>
                  </a:cubicBezTo>
                  <a:lnTo>
                    <a:pt x="0" y="84"/>
                  </a:lnTo>
                  <a:cubicBezTo>
                    <a:pt x="0" y="38"/>
                    <a:pt x="37" y="0"/>
                    <a:pt x="83" y="0"/>
                  </a:cubicBezTo>
                  <a:lnTo>
                    <a:pt x="83" y="0"/>
                  </a:lnTo>
                  <a:cubicBezTo>
                    <a:pt x="129" y="0"/>
                    <a:pt x="166" y="38"/>
                    <a:pt x="166" y="84"/>
                  </a:cubicBezTo>
                </a:path>
              </a:pathLst>
            </a:custGeom>
            <a:solidFill>
              <a:srgbClr val="F98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B6702B1F-6436-D04C-ACCB-3978E11C3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4418" y="6901945"/>
              <a:ext cx="1009404" cy="1009405"/>
            </a:xfrm>
            <a:custGeom>
              <a:avLst/>
              <a:gdLst>
                <a:gd name="connsiteX0" fmla="*/ 377601 w 1009404"/>
                <a:gd name="connsiteY0" fmla="*/ 977764 h 1009405"/>
                <a:gd name="connsiteX1" fmla="*/ 637360 w 1009404"/>
                <a:gd name="connsiteY1" fmla="*/ 977764 h 1009405"/>
                <a:gd name="connsiteX2" fmla="*/ 652418 w 1009404"/>
                <a:gd name="connsiteY2" fmla="*/ 993585 h 1009405"/>
                <a:gd name="connsiteX3" fmla="*/ 637360 w 1009404"/>
                <a:gd name="connsiteY3" fmla="*/ 1009405 h 1009405"/>
                <a:gd name="connsiteX4" fmla="*/ 377601 w 1009404"/>
                <a:gd name="connsiteY4" fmla="*/ 1009405 h 1009405"/>
                <a:gd name="connsiteX5" fmla="*/ 362543 w 1009404"/>
                <a:gd name="connsiteY5" fmla="*/ 993585 h 1009405"/>
                <a:gd name="connsiteX6" fmla="*/ 377601 w 1009404"/>
                <a:gd name="connsiteY6" fmla="*/ 977764 h 1009405"/>
                <a:gd name="connsiteX7" fmla="*/ 989158 w 1009404"/>
                <a:gd name="connsiteY7" fmla="*/ 807481 h 1009405"/>
                <a:gd name="connsiteX8" fmla="*/ 1003989 w 1009404"/>
                <a:gd name="connsiteY8" fmla="*/ 822312 h 1009405"/>
                <a:gd name="connsiteX9" fmla="*/ 1003989 w 1009404"/>
                <a:gd name="connsiteY9" fmla="*/ 974333 h 1009405"/>
                <a:gd name="connsiteX10" fmla="*/ 974327 w 1009404"/>
                <a:gd name="connsiteY10" fmla="*/ 1003995 h 1009405"/>
                <a:gd name="connsiteX11" fmla="*/ 822306 w 1009404"/>
                <a:gd name="connsiteY11" fmla="*/ 1003995 h 1009405"/>
                <a:gd name="connsiteX12" fmla="*/ 807475 w 1009404"/>
                <a:gd name="connsiteY12" fmla="*/ 989164 h 1009405"/>
                <a:gd name="connsiteX13" fmla="*/ 822306 w 1009404"/>
                <a:gd name="connsiteY13" fmla="*/ 974333 h 1009405"/>
                <a:gd name="connsiteX14" fmla="*/ 958259 w 1009404"/>
                <a:gd name="connsiteY14" fmla="*/ 974333 h 1009405"/>
                <a:gd name="connsiteX15" fmla="*/ 974327 w 1009404"/>
                <a:gd name="connsiteY15" fmla="*/ 958266 h 1009405"/>
                <a:gd name="connsiteX16" fmla="*/ 974327 w 1009404"/>
                <a:gd name="connsiteY16" fmla="*/ 822312 h 1009405"/>
                <a:gd name="connsiteX17" fmla="*/ 989158 w 1009404"/>
                <a:gd name="connsiteY17" fmla="*/ 807481 h 1009405"/>
                <a:gd name="connsiteX18" fmla="*/ 14831 w 1009404"/>
                <a:gd name="connsiteY18" fmla="*/ 807481 h 1009405"/>
                <a:gd name="connsiteX19" fmla="*/ 29662 w 1009404"/>
                <a:gd name="connsiteY19" fmla="*/ 822312 h 1009405"/>
                <a:gd name="connsiteX20" fmla="*/ 29662 w 1009404"/>
                <a:gd name="connsiteY20" fmla="*/ 958266 h 1009405"/>
                <a:gd name="connsiteX21" fmla="*/ 45730 w 1009404"/>
                <a:gd name="connsiteY21" fmla="*/ 974333 h 1009405"/>
                <a:gd name="connsiteX22" fmla="*/ 181683 w 1009404"/>
                <a:gd name="connsiteY22" fmla="*/ 974333 h 1009405"/>
                <a:gd name="connsiteX23" fmla="*/ 196514 w 1009404"/>
                <a:gd name="connsiteY23" fmla="*/ 989164 h 1009405"/>
                <a:gd name="connsiteX24" fmla="*/ 181683 w 1009404"/>
                <a:gd name="connsiteY24" fmla="*/ 1003995 h 1009405"/>
                <a:gd name="connsiteX25" fmla="*/ 29662 w 1009404"/>
                <a:gd name="connsiteY25" fmla="*/ 1003995 h 1009405"/>
                <a:gd name="connsiteX26" fmla="*/ 0 w 1009404"/>
                <a:gd name="connsiteY26" fmla="*/ 974333 h 1009405"/>
                <a:gd name="connsiteX27" fmla="*/ 0 w 1009404"/>
                <a:gd name="connsiteY27" fmla="*/ 822312 h 1009405"/>
                <a:gd name="connsiteX28" fmla="*/ 14831 w 1009404"/>
                <a:gd name="connsiteY28" fmla="*/ 807481 h 1009405"/>
                <a:gd name="connsiteX29" fmla="*/ 993583 w 1009404"/>
                <a:gd name="connsiteY29" fmla="*/ 362541 h 1009405"/>
                <a:gd name="connsiteX30" fmla="*/ 1009404 w 1009404"/>
                <a:gd name="connsiteY30" fmla="*/ 377599 h 1009405"/>
                <a:gd name="connsiteX31" fmla="*/ 1009404 w 1009404"/>
                <a:gd name="connsiteY31" fmla="*/ 637360 h 1009405"/>
                <a:gd name="connsiteX32" fmla="*/ 993583 w 1009404"/>
                <a:gd name="connsiteY32" fmla="*/ 652419 h 1009405"/>
                <a:gd name="connsiteX33" fmla="*/ 977763 w 1009404"/>
                <a:gd name="connsiteY33" fmla="*/ 637360 h 1009405"/>
                <a:gd name="connsiteX34" fmla="*/ 977763 w 1009404"/>
                <a:gd name="connsiteY34" fmla="*/ 377599 h 1009405"/>
                <a:gd name="connsiteX35" fmla="*/ 993583 w 1009404"/>
                <a:gd name="connsiteY35" fmla="*/ 362541 h 1009405"/>
                <a:gd name="connsiteX36" fmla="*/ 15822 w 1009404"/>
                <a:gd name="connsiteY36" fmla="*/ 362541 h 1009405"/>
                <a:gd name="connsiteX37" fmla="*/ 31643 w 1009404"/>
                <a:gd name="connsiteY37" fmla="*/ 377599 h 1009405"/>
                <a:gd name="connsiteX38" fmla="*/ 31643 w 1009404"/>
                <a:gd name="connsiteY38" fmla="*/ 637360 h 1009405"/>
                <a:gd name="connsiteX39" fmla="*/ 15822 w 1009404"/>
                <a:gd name="connsiteY39" fmla="*/ 652419 h 1009405"/>
                <a:gd name="connsiteX40" fmla="*/ 2 w 1009404"/>
                <a:gd name="connsiteY40" fmla="*/ 637360 h 1009405"/>
                <a:gd name="connsiteX41" fmla="*/ 2 w 1009404"/>
                <a:gd name="connsiteY41" fmla="*/ 377599 h 1009405"/>
                <a:gd name="connsiteX42" fmla="*/ 15822 w 1009404"/>
                <a:gd name="connsiteY42" fmla="*/ 362541 h 1009405"/>
                <a:gd name="connsiteX43" fmla="*/ 377601 w 1009404"/>
                <a:gd name="connsiteY43" fmla="*/ 2 h 1009405"/>
                <a:gd name="connsiteX44" fmla="*/ 637360 w 1009404"/>
                <a:gd name="connsiteY44" fmla="*/ 2 h 1009405"/>
                <a:gd name="connsiteX45" fmla="*/ 652418 w 1009404"/>
                <a:gd name="connsiteY45" fmla="*/ 16481 h 1009405"/>
                <a:gd name="connsiteX46" fmla="*/ 637360 w 1009404"/>
                <a:gd name="connsiteY46" fmla="*/ 31693 h 1009405"/>
                <a:gd name="connsiteX47" fmla="*/ 377601 w 1009404"/>
                <a:gd name="connsiteY47" fmla="*/ 31693 h 1009405"/>
                <a:gd name="connsiteX48" fmla="*/ 362543 w 1009404"/>
                <a:gd name="connsiteY48" fmla="*/ 16481 h 1009405"/>
                <a:gd name="connsiteX49" fmla="*/ 377601 w 1009404"/>
                <a:gd name="connsiteY49" fmla="*/ 2 h 1009405"/>
                <a:gd name="connsiteX50" fmla="*/ 822306 w 1009404"/>
                <a:gd name="connsiteY50" fmla="*/ 0 h 1009405"/>
                <a:gd name="connsiteX51" fmla="*/ 974327 w 1009404"/>
                <a:gd name="connsiteY51" fmla="*/ 0 h 1009405"/>
                <a:gd name="connsiteX52" fmla="*/ 1003989 w 1009404"/>
                <a:gd name="connsiteY52" fmla="*/ 31559 h 1009405"/>
                <a:gd name="connsiteX53" fmla="*/ 1003989 w 1009404"/>
                <a:gd name="connsiteY53" fmla="*/ 185570 h 1009405"/>
                <a:gd name="connsiteX54" fmla="*/ 989158 w 1009404"/>
                <a:gd name="connsiteY54" fmla="*/ 201981 h 1009405"/>
                <a:gd name="connsiteX55" fmla="*/ 974327 w 1009404"/>
                <a:gd name="connsiteY55" fmla="*/ 185570 h 1009405"/>
                <a:gd name="connsiteX56" fmla="*/ 974327 w 1009404"/>
                <a:gd name="connsiteY56" fmla="*/ 46708 h 1009405"/>
                <a:gd name="connsiteX57" fmla="*/ 958259 w 1009404"/>
                <a:gd name="connsiteY57" fmla="*/ 31559 h 1009405"/>
                <a:gd name="connsiteX58" fmla="*/ 822306 w 1009404"/>
                <a:gd name="connsiteY58" fmla="*/ 31559 h 1009405"/>
                <a:gd name="connsiteX59" fmla="*/ 807475 w 1009404"/>
                <a:gd name="connsiteY59" fmla="*/ 16411 h 1009405"/>
                <a:gd name="connsiteX60" fmla="*/ 822306 w 1009404"/>
                <a:gd name="connsiteY60" fmla="*/ 0 h 1009405"/>
                <a:gd name="connsiteX61" fmla="*/ 29662 w 1009404"/>
                <a:gd name="connsiteY61" fmla="*/ 0 h 1009405"/>
                <a:gd name="connsiteX62" fmla="*/ 181683 w 1009404"/>
                <a:gd name="connsiteY62" fmla="*/ 0 h 1009405"/>
                <a:gd name="connsiteX63" fmla="*/ 196514 w 1009404"/>
                <a:gd name="connsiteY63" fmla="*/ 16411 h 1009405"/>
                <a:gd name="connsiteX64" fmla="*/ 181683 w 1009404"/>
                <a:gd name="connsiteY64" fmla="*/ 31559 h 1009405"/>
                <a:gd name="connsiteX65" fmla="*/ 45730 w 1009404"/>
                <a:gd name="connsiteY65" fmla="*/ 31559 h 1009405"/>
                <a:gd name="connsiteX66" fmla="*/ 29662 w 1009404"/>
                <a:gd name="connsiteY66" fmla="*/ 46708 h 1009405"/>
                <a:gd name="connsiteX67" fmla="*/ 29662 w 1009404"/>
                <a:gd name="connsiteY67" fmla="*/ 185570 h 1009405"/>
                <a:gd name="connsiteX68" fmla="*/ 14831 w 1009404"/>
                <a:gd name="connsiteY68" fmla="*/ 201981 h 1009405"/>
                <a:gd name="connsiteX69" fmla="*/ 0 w 1009404"/>
                <a:gd name="connsiteY69" fmla="*/ 185570 h 1009405"/>
                <a:gd name="connsiteX70" fmla="*/ 0 w 1009404"/>
                <a:gd name="connsiteY70" fmla="*/ 31559 h 1009405"/>
                <a:gd name="connsiteX71" fmla="*/ 29662 w 1009404"/>
                <a:gd name="connsiteY71" fmla="*/ 0 h 100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009404" h="1009405">
                  <a:moveTo>
                    <a:pt x="377601" y="977764"/>
                  </a:moveTo>
                  <a:lnTo>
                    <a:pt x="637360" y="977764"/>
                  </a:lnTo>
                  <a:cubicBezTo>
                    <a:pt x="646144" y="977764"/>
                    <a:pt x="652418" y="984356"/>
                    <a:pt x="652418" y="993585"/>
                  </a:cubicBezTo>
                  <a:cubicBezTo>
                    <a:pt x="652418" y="1001495"/>
                    <a:pt x="646144" y="1009405"/>
                    <a:pt x="637360" y="1009405"/>
                  </a:cubicBezTo>
                  <a:lnTo>
                    <a:pt x="377601" y="1009405"/>
                  </a:lnTo>
                  <a:cubicBezTo>
                    <a:pt x="368817" y="1009405"/>
                    <a:pt x="362543" y="1001495"/>
                    <a:pt x="362543" y="993585"/>
                  </a:cubicBezTo>
                  <a:cubicBezTo>
                    <a:pt x="362543" y="984356"/>
                    <a:pt x="368817" y="977764"/>
                    <a:pt x="377601" y="977764"/>
                  </a:cubicBezTo>
                  <a:close/>
                  <a:moveTo>
                    <a:pt x="989158" y="807481"/>
                  </a:moveTo>
                  <a:cubicBezTo>
                    <a:pt x="997809" y="807481"/>
                    <a:pt x="1003989" y="814897"/>
                    <a:pt x="1003989" y="822312"/>
                  </a:cubicBezTo>
                  <a:lnTo>
                    <a:pt x="1003989" y="974333"/>
                  </a:lnTo>
                  <a:cubicBezTo>
                    <a:pt x="1003989" y="990400"/>
                    <a:pt x="991630" y="1003995"/>
                    <a:pt x="974327" y="1003995"/>
                  </a:cubicBezTo>
                  <a:lnTo>
                    <a:pt x="822306" y="1003995"/>
                  </a:lnTo>
                  <a:cubicBezTo>
                    <a:pt x="813655" y="1003995"/>
                    <a:pt x="807475" y="996580"/>
                    <a:pt x="807475" y="989164"/>
                  </a:cubicBezTo>
                  <a:cubicBezTo>
                    <a:pt x="807475" y="980512"/>
                    <a:pt x="813655" y="974333"/>
                    <a:pt x="822306" y="974333"/>
                  </a:cubicBezTo>
                  <a:lnTo>
                    <a:pt x="958259" y="974333"/>
                  </a:lnTo>
                  <a:cubicBezTo>
                    <a:pt x="966911" y="974333"/>
                    <a:pt x="974327" y="966917"/>
                    <a:pt x="974327" y="958266"/>
                  </a:cubicBezTo>
                  <a:lnTo>
                    <a:pt x="974327" y="822312"/>
                  </a:lnTo>
                  <a:cubicBezTo>
                    <a:pt x="974327" y="814897"/>
                    <a:pt x="980506" y="807481"/>
                    <a:pt x="989158" y="807481"/>
                  </a:cubicBezTo>
                  <a:close/>
                  <a:moveTo>
                    <a:pt x="14831" y="807481"/>
                  </a:moveTo>
                  <a:cubicBezTo>
                    <a:pt x="23483" y="807481"/>
                    <a:pt x="29662" y="814897"/>
                    <a:pt x="29662" y="822312"/>
                  </a:cubicBezTo>
                  <a:lnTo>
                    <a:pt x="29662" y="958266"/>
                  </a:lnTo>
                  <a:cubicBezTo>
                    <a:pt x="29662" y="966917"/>
                    <a:pt x="37078" y="974333"/>
                    <a:pt x="45730" y="974333"/>
                  </a:cubicBezTo>
                  <a:lnTo>
                    <a:pt x="181683" y="974333"/>
                  </a:lnTo>
                  <a:cubicBezTo>
                    <a:pt x="189098" y="974333"/>
                    <a:pt x="196514" y="980512"/>
                    <a:pt x="196514" y="989164"/>
                  </a:cubicBezTo>
                  <a:cubicBezTo>
                    <a:pt x="196514" y="996580"/>
                    <a:pt x="189098" y="1003995"/>
                    <a:pt x="181683" y="1003995"/>
                  </a:cubicBezTo>
                  <a:lnTo>
                    <a:pt x="29662" y="1003995"/>
                  </a:lnTo>
                  <a:cubicBezTo>
                    <a:pt x="13595" y="1003995"/>
                    <a:pt x="0" y="990400"/>
                    <a:pt x="0" y="974333"/>
                  </a:cubicBezTo>
                  <a:lnTo>
                    <a:pt x="0" y="822312"/>
                  </a:lnTo>
                  <a:cubicBezTo>
                    <a:pt x="0" y="814897"/>
                    <a:pt x="6180" y="807481"/>
                    <a:pt x="14831" y="807481"/>
                  </a:cubicBezTo>
                  <a:close/>
                  <a:moveTo>
                    <a:pt x="993583" y="362541"/>
                  </a:moveTo>
                  <a:cubicBezTo>
                    <a:pt x="1002812" y="362541"/>
                    <a:pt x="1009404" y="368815"/>
                    <a:pt x="1009404" y="377599"/>
                  </a:cubicBezTo>
                  <a:lnTo>
                    <a:pt x="1009404" y="637360"/>
                  </a:lnTo>
                  <a:cubicBezTo>
                    <a:pt x="1009404" y="644890"/>
                    <a:pt x="1002812" y="652419"/>
                    <a:pt x="993583" y="652419"/>
                  </a:cubicBezTo>
                  <a:cubicBezTo>
                    <a:pt x="984355" y="652419"/>
                    <a:pt x="977763" y="644890"/>
                    <a:pt x="977763" y="637360"/>
                  </a:cubicBezTo>
                  <a:lnTo>
                    <a:pt x="977763" y="377599"/>
                  </a:lnTo>
                  <a:cubicBezTo>
                    <a:pt x="977763" y="368815"/>
                    <a:pt x="984355" y="362541"/>
                    <a:pt x="993583" y="362541"/>
                  </a:cubicBezTo>
                  <a:close/>
                  <a:moveTo>
                    <a:pt x="15822" y="362541"/>
                  </a:moveTo>
                  <a:cubicBezTo>
                    <a:pt x="25051" y="362541"/>
                    <a:pt x="31643" y="368815"/>
                    <a:pt x="31643" y="377599"/>
                  </a:cubicBezTo>
                  <a:lnTo>
                    <a:pt x="31643" y="637360"/>
                  </a:lnTo>
                  <a:cubicBezTo>
                    <a:pt x="31643" y="644890"/>
                    <a:pt x="25051" y="652419"/>
                    <a:pt x="15822" y="652419"/>
                  </a:cubicBezTo>
                  <a:cubicBezTo>
                    <a:pt x="6594" y="652419"/>
                    <a:pt x="2" y="644890"/>
                    <a:pt x="2" y="637360"/>
                  </a:cubicBezTo>
                  <a:lnTo>
                    <a:pt x="2" y="377599"/>
                  </a:lnTo>
                  <a:cubicBezTo>
                    <a:pt x="2" y="368815"/>
                    <a:pt x="6594" y="362541"/>
                    <a:pt x="15822" y="362541"/>
                  </a:cubicBezTo>
                  <a:close/>
                  <a:moveTo>
                    <a:pt x="377601" y="2"/>
                  </a:moveTo>
                  <a:lnTo>
                    <a:pt x="637360" y="2"/>
                  </a:lnTo>
                  <a:cubicBezTo>
                    <a:pt x="646144" y="2"/>
                    <a:pt x="652418" y="7608"/>
                    <a:pt x="652418" y="16481"/>
                  </a:cubicBezTo>
                  <a:cubicBezTo>
                    <a:pt x="652418" y="25355"/>
                    <a:pt x="646144" y="31693"/>
                    <a:pt x="637360" y="31693"/>
                  </a:cubicBezTo>
                  <a:lnTo>
                    <a:pt x="377601" y="31693"/>
                  </a:lnTo>
                  <a:cubicBezTo>
                    <a:pt x="368817" y="31693"/>
                    <a:pt x="362543" y="25355"/>
                    <a:pt x="362543" y="16481"/>
                  </a:cubicBezTo>
                  <a:cubicBezTo>
                    <a:pt x="362543" y="7608"/>
                    <a:pt x="368817" y="2"/>
                    <a:pt x="377601" y="2"/>
                  </a:cubicBezTo>
                  <a:close/>
                  <a:moveTo>
                    <a:pt x="822306" y="0"/>
                  </a:moveTo>
                  <a:lnTo>
                    <a:pt x="974327" y="0"/>
                  </a:lnTo>
                  <a:cubicBezTo>
                    <a:pt x="991630" y="0"/>
                    <a:pt x="1003989" y="13886"/>
                    <a:pt x="1003989" y="31559"/>
                  </a:cubicBezTo>
                  <a:lnTo>
                    <a:pt x="1003989" y="185570"/>
                  </a:lnTo>
                  <a:cubicBezTo>
                    <a:pt x="1003989" y="194407"/>
                    <a:pt x="997809" y="201981"/>
                    <a:pt x="989158" y="201981"/>
                  </a:cubicBezTo>
                  <a:cubicBezTo>
                    <a:pt x="980506" y="201981"/>
                    <a:pt x="974327" y="194407"/>
                    <a:pt x="974327" y="185570"/>
                  </a:cubicBezTo>
                  <a:lnTo>
                    <a:pt x="974327" y="46708"/>
                  </a:lnTo>
                  <a:cubicBezTo>
                    <a:pt x="974327" y="39134"/>
                    <a:pt x="966911" y="31559"/>
                    <a:pt x="958259" y="31559"/>
                  </a:cubicBezTo>
                  <a:lnTo>
                    <a:pt x="822306" y="31559"/>
                  </a:lnTo>
                  <a:cubicBezTo>
                    <a:pt x="813655" y="31559"/>
                    <a:pt x="807475" y="25247"/>
                    <a:pt x="807475" y="16411"/>
                  </a:cubicBezTo>
                  <a:cubicBezTo>
                    <a:pt x="807475" y="7574"/>
                    <a:pt x="813655" y="0"/>
                    <a:pt x="822306" y="0"/>
                  </a:cubicBezTo>
                  <a:close/>
                  <a:moveTo>
                    <a:pt x="29662" y="0"/>
                  </a:moveTo>
                  <a:lnTo>
                    <a:pt x="181683" y="0"/>
                  </a:lnTo>
                  <a:cubicBezTo>
                    <a:pt x="189098" y="0"/>
                    <a:pt x="196514" y="7574"/>
                    <a:pt x="196514" y="16411"/>
                  </a:cubicBezTo>
                  <a:cubicBezTo>
                    <a:pt x="196514" y="25247"/>
                    <a:pt x="189098" y="31559"/>
                    <a:pt x="181683" y="31559"/>
                  </a:cubicBezTo>
                  <a:lnTo>
                    <a:pt x="45730" y="31559"/>
                  </a:lnTo>
                  <a:cubicBezTo>
                    <a:pt x="37078" y="31559"/>
                    <a:pt x="29662" y="39134"/>
                    <a:pt x="29662" y="46708"/>
                  </a:cubicBezTo>
                  <a:lnTo>
                    <a:pt x="29662" y="185570"/>
                  </a:lnTo>
                  <a:cubicBezTo>
                    <a:pt x="29662" y="194407"/>
                    <a:pt x="23483" y="201981"/>
                    <a:pt x="14831" y="201981"/>
                  </a:cubicBezTo>
                  <a:cubicBezTo>
                    <a:pt x="6180" y="201981"/>
                    <a:pt x="0" y="194407"/>
                    <a:pt x="0" y="185570"/>
                  </a:cubicBezTo>
                  <a:lnTo>
                    <a:pt x="0" y="31559"/>
                  </a:lnTo>
                  <a:cubicBezTo>
                    <a:pt x="0" y="13886"/>
                    <a:pt x="13595" y="0"/>
                    <a:pt x="29662" y="0"/>
                  </a:cubicBezTo>
                  <a:close/>
                </a:path>
              </a:pathLst>
            </a:custGeom>
            <a:solidFill>
              <a:srgbClr val="14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4" name="Freeform 419">
              <a:extLst>
                <a:ext uri="{FF2B5EF4-FFF2-40B4-BE49-F238E27FC236}">
                  <a16:creationId xmlns:a16="http://schemas.microsoft.com/office/drawing/2014/main" id="{8BF27D22-4B70-3B43-B197-394B63233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0778" y="6918428"/>
              <a:ext cx="977763" cy="977763"/>
            </a:xfrm>
            <a:custGeom>
              <a:avLst/>
              <a:gdLst>
                <a:gd name="T0" fmla="*/ 784 w 785"/>
                <a:gd name="T1" fmla="*/ 783 h 784"/>
                <a:gd name="T2" fmla="*/ 0 w 785"/>
                <a:gd name="T3" fmla="*/ 783 h 784"/>
                <a:gd name="T4" fmla="*/ 0 w 785"/>
                <a:gd name="T5" fmla="*/ 0 h 784"/>
                <a:gd name="T6" fmla="*/ 784 w 785"/>
                <a:gd name="T7" fmla="*/ 0 h 784"/>
                <a:gd name="T8" fmla="*/ 784 w 785"/>
                <a:gd name="T9" fmla="*/ 783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784">
                  <a:moveTo>
                    <a:pt x="784" y="783"/>
                  </a:moveTo>
                  <a:lnTo>
                    <a:pt x="0" y="783"/>
                  </a:lnTo>
                  <a:lnTo>
                    <a:pt x="0" y="0"/>
                  </a:lnTo>
                  <a:lnTo>
                    <a:pt x="784" y="0"/>
                  </a:lnTo>
                  <a:lnTo>
                    <a:pt x="784" y="783"/>
                  </a:lnTo>
                </a:path>
              </a:pathLst>
            </a:custGeom>
            <a:solidFill>
              <a:srgbClr val="F98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5" name="Freeform 420">
              <a:extLst>
                <a:ext uri="{FF2B5EF4-FFF2-40B4-BE49-F238E27FC236}">
                  <a16:creationId xmlns:a16="http://schemas.microsoft.com/office/drawing/2014/main" id="{2A534777-44CA-DA4E-838C-1A5686364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1642" y="6918428"/>
              <a:ext cx="977763" cy="977763"/>
            </a:xfrm>
            <a:custGeom>
              <a:avLst/>
              <a:gdLst>
                <a:gd name="T0" fmla="*/ 782 w 783"/>
                <a:gd name="T1" fmla="*/ 783 h 784"/>
                <a:gd name="T2" fmla="*/ 0 w 783"/>
                <a:gd name="T3" fmla="*/ 783 h 784"/>
                <a:gd name="T4" fmla="*/ 0 w 783"/>
                <a:gd name="T5" fmla="*/ 0 h 784"/>
                <a:gd name="T6" fmla="*/ 782 w 783"/>
                <a:gd name="T7" fmla="*/ 0 h 784"/>
                <a:gd name="T8" fmla="*/ 782 w 783"/>
                <a:gd name="T9" fmla="*/ 783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784">
                  <a:moveTo>
                    <a:pt x="782" y="783"/>
                  </a:moveTo>
                  <a:lnTo>
                    <a:pt x="0" y="783"/>
                  </a:lnTo>
                  <a:lnTo>
                    <a:pt x="0" y="0"/>
                  </a:lnTo>
                  <a:lnTo>
                    <a:pt x="782" y="0"/>
                  </a:lnTo>
                  <a:lnTo>
                    <a:pt x="782" y="783"/>
                  </a:lnTo>
                </a:path>
              </a:pathLst>
            </a:custGeom>
            <a:solidFill>
              <a:srgbClr val="FEA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42BC7035-343D-0940-B135-0BD7090A3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972" y="6901945"/>
              <a:ext cx="1009459" cy="1009405"/>
            </a:xfrm>
            <a:custGeom>
              <a:avLst/>
              <a:gdLst>
                <a:gd name="connsiteX0" fmla="*/ 372045 w 1009459"/>
                <a:gd name="connsiteY0" fmla="*/ 977764 h 1009405"/>
                <a:gd name="connsiteX1" fmla="*/ 630688 w 1009459"/>
                <a:gd name="connsiteY1" fmla="*/ 977764 h 1009405"/>
                <a:gd name="connsiteX2" fmla="*/ 646932 w 1009459"/>
                <a:gd name="connsiteY2" fmla="*/ 993585 h 1009405"/>
                <a:gd name="connsiteX3" fmla="*/ 630688 w 1009459"/>
                <a:gd name="connsiteY3" fmla="*/ 1009405 h 1009405"/>
                <a:gd name="connsiteX4" fmla="*/ 372045 w 1009459"/>
                <a:gd name="connsiteY4" fmla="*/ 1009405 h 1009405"/>
                <a:gd name="connsiteX5" fmla="*/ 357051 w 1009459"/>
                <a:gd name="connsiteY5" fmla="*/ 993585 h 1009405"/>
                <a:gd name="connsiteX6" fmla="*/ 372045 w 1009459"/>
                <a:gd name="connsiteY6" fmla="*/ 977764 h 1009405"/>
                <a:gd name="connsiteX7" fmla="*/ 993048 w 1009459"/>
                <a:gd name="connsiteY7" fmla="*/ 807481 h 1009405"/>
                <a:gd name="connsiteX8" fmla="*/ 1009459 w 1009459"/>
                <a:gd name="connsiteY8" fmla="*/ 822312 h 1009405"/>
                <a:gd name="connsiteX9" fmla="*/ 1009459 w 1009459"/>
                <a:gd name="connsiteY9" fmla="*/ 974333 h 1009405"/>
                <a:gd name="connsiteX10" fmla="*/ 977900 w 1009459"/>
                <a:gd name="connsiteY10" fmla="*/ 1003995 h 1009405"/>
                <a:gd name="connsiteX11" fmla="*/ 822629 w 1009459"/>
                <a:gd name="connsiteY11" fmla="*/ 1003995 h 1009405"/>
                <a:gd name="connsiteX12" fmla="*/ 807481 w 1009459"/>
                <a:gd name="connsiteY12" fmla="*/ 989164 h 1009405"/>
                <a:gd name="connsiteX13" fmla="*/ 822629 w 1009459"/>
                <a:gd name="connsiteY13" fmla="*/ 974333 h 1009405"/>
                <a:gd name="connsiteX14" fmla="*/ 962751 w 1009459"/>
                <a:gd name="connsiteY14" fmla="*/ 974333 h 1009405"/>
                <a:gd name="connsiteX15" fmla="*/ 977900 w 1009459"/>
                <a:gd name="connsiteY15" fmla="*/ 958266 h 1009405"/>
                <a:gd name="connsiteX16" fmla="*/ 977900 w 1009459"/>
                <a:gd name="connsiteY16" fmla="*/ 822312 h 1009405"/>
                <a:gd name="connsiteX17" fmla="*/ 993048 w 1009459"/>
                <a:gd name="connsiteY17" fmla="*/ 807481 h 1009405"/>
                <a:gd name="connsiteX18" fmla="*/ 14831 w 1009459"/>
                <a:gd name="connsiteY18" fmla="*/ 807481 h 1009405"/>
                <a:gd name="connsiteX19" fmla="*/ 29662 w 1009459"/>
                <a:gd name="connsiteY19" fmla="*/ 822312 h 1009405"/>
                <a:gd name="connsiteX20" fmla="*/ 29662 w 1009459"/>
                <a:gd name="connsiteY20" fmla="*/ 958266 h 1009405"/>
                <a:gd name="connsiteX21" fmla="*/ 45730 w 1009459"/>
                <a:gd name="connsiteY21" fmla="*/ 974333 h 1009405"/>
                <a:gd name="connsiteX22" fmla="*/ 181683 w 1009459"/>
                <a:gd name="connsiteY22" fmla="*/ 974333 h 1009405"/>
                <a:gd name="connsiteX23" fmla="*/ 196514 w 1009459"/>
                <a:gd name="connsiteY23" fmla="*/ 989164 h 1009405"/>
                <a:gd name="connsiteX24" fmla="*/ 181683 w 1009459"/>
                <a:gd name="connsiteY24" fmla="*/ 1003995 h 1009405"/>
                <a:gd name="connsiteX25" fmla="*/ 29662 w 1009459"/>
                <a:gd name="connsiteY25" fmla="*/ 1003995 h 1009405"/>
                <a:gd name="connsiteX26" fmla="*/ 0 w 1009459"/>
                <a:gd name="connsiteY26" fmla="*/ 974333 h 1009405"/>
                <a:gd name="connsiteX27" fmla="*/ 0 w 1009459"/>
                <a:gd name="connsiteY27" fmla="*/ 822312 h 1009405"/>
                <a:gd name="connsiteX28" fmla="*/ 14831 w 1009459"/>
                <a:gd name="connsiteY28" fmla="*/ 807481 h 1009405"/>
                <a:gd name="connsiteX29" fmla="*/ 992977 w 1009459"/>
                <a:gd name="connsiteY29" fmla="*/ 362541 h 1009405"/>
                <a:gd name="connsiteX30" fmla="*/ 1009456 w 1009459"/>
                <a:gd name="connsiteY30" fmla="*/ 377599 h 1009405"/>
                <a:gd name="connsiteX31" fmla="*/ 1009456 w 1009459"/>
                <a:gd name="connsiteY31" fmla="*/ 637360 h 1009405"/>
                <a:gd name="connsiteX32" fmla="*/ 992977 w 1009459"/>
                <a:gd name="connsiteY32" fmla="*/ 652419 h 1009405"/>
                <a:gd name="connsiteX33" fmla="*/ 977765 w 1009459"/>
                <a:gd name="connsiteY33" fmla="*/ 637360 h 1009405"/>
                <a:gd name="connsiteX34" fmla="*/ 977765 w 1009459"/>
                <a:gd name="connsiteY34" fmla="*/ 377599 h 1009405"/>
                <a:gd name="connsiteX35" fmla="*/ 992977 w 1009459"/>
                <a:gd name="connsiteY35" fmla="*/ 362541 h 1009405"/>
                <a:gd name="connsiteX36" fmla="*/ 15822 w 1009459"/>
                <a:gd name="connsiteY36" fmla="*/ 362541 h 1009405"/>
                <a:gd name="connsiteX37" fmla="*/ 31643 w 1009459"/>
                <a:gd name="connsiteY37" fmla="*/ 377599 h 1009405"/>
                <a:gd name="connsiteX38" fmla="*/ 31643 w 1009459"/>
                <a:gd name="connsiteY38" fmla="*/ 637360 h 1009405"/>
                <a:gd name="connsiteX39" fmla="*/ 15822 w 1009459"/>
                <a:gd name="connsiteY39" fmla="*/ 652419 h 1009405"/>
                <a:gd name="connsiteX40" fmla="*/ 2 w 1009459"/>
                <a:gd name="connsiteY40" fmla="*/ 637360 h 1009405"/>
                <a:gd name="connsiteX41" fmla="*/ 2 w 1009459"/>
                <a:gd name="connsiteY41" fmla="*/ 377599 h 1009405"/>
                <a:gd name="connsiteX42" fmla="*/ 15822 w 1009459"/>
                <a:gd name="connsiteY42" fmla="*/ 362541 h 1009405"/>
                <a:gd name="connsiteX43" fmla="*/ 372045 w 1009459"/>
                <a:gd name="connsiteY43" fmla="*/ 2 h 1009405"/>
                <a:gd name="connsiteX44" fmla="*/ 630688 w 1009459"/>
                <a:gd name="connsiteY44" fmla="*/ 2 h 1009405"/>
                <a:gd name="connsiteX45" fmla="*/ 646932 w 1009459"/>
                <a:gd name="connsiteY45" fmla="*/ 16481 h 1009405"/>
                <a:gd name="connsiteX46" fmla="*/ 630688 w 1009459"/>
                <a:gd name="connsiteY46" fmla="*/ 31693 h 1009405"/>
                <a:gd name="connsiteX47" fmla="*/ 372045 w 1009459"/>
                <a:gd name="connsiteY47" fmla="*/ 31693 h 1009405"/>
                <a:gd name="connsiteX48" fmla="*/ 357051 w 1009459"/>
                <a:gd name="connsiteY48" fmla="*/ 16481 h 1009405"/>
                <a:gd name="connsiteX49" fmla="*/ 372045 w 1009459"/>
                <a:gd name="connsiteY49" fmla="*/ 2 h 1009405"/>
                <a:gd name="connsiteX50" fmla="*/ 822629 w 1009459"/>
                <a:gd name="connsiteY50" fmla="*/ 0 h 1009405"/>
                <a:gd name="connsiteX51" fmla="*/ 977900 w 1009459"/>
                <a:gd name="connsiteY51" fmla="*/ 0 h 1009405"/>
                <a:gd name="connsiteX52" fmla="*/ 1009459 w 1009459"/>
                <a:gd name="connsiteY52" fmla="*/ 31559 h 1009405"/>
                <a:gd name="connsiteX53" fmla="*/ 1009459 w 1009459"/>
                <a:gd name="connsiteY53" fmla="*/ 185570 h 1009405"/>
                <a:gd name="connsiteX54" fmla="*/ 993048 w 1009459"/>
                <a:gd name="connsiteY54" fmla="*/ 201981 h 1009405"/>
                <a:gd name="connsiteX55" fmla="*/ 977900 w 1009459"/>
                <a:gd name="connsiteY55" fmla="*/ 185570 h 1009405"/>
                <a:gd name="connsiteX56" fmla="*/ 977900 w 1009459"/>
                <a:gd name="connsiteY56" fmla="*/ 46708 h 1009405"/>
                <a:gd name="connsiteX57" fmla="*/ 962751 w 1009459"/>
                <a:gd name="connsiteY57" fmla="*/ 31559 h 1009405"/>
                <a:gd name="connsiteX58" fmla="*/ 822629 w 1009459"/>
                <a:gd name="connsiteY58" fmla="*/ 31559 h 1009405"/>
                <a:gd name="connsiteX59" fmla="*/ 807481 w 1009459"/>
                <a:gd name="connsiteY59" fmla="*/ 16411 h 1009405"/>
                <a:gd name="connsiteX60" fmla="*/ 822629 w 1009459"/>
                <a:gd name="connsiteY60" fmla="*/ 0 h 1009405"/>
                <a:gd name="connsiteX61" fmla="*/ 29662 w 1009459"/>
                <a:gd name="connsiteY61" fmla="*/ 0 h 1009405"/>
                <a:gd name="connsiteX62" fmla="*/ 181683 w 1009459"/>
                <a:gd name="connsiteY62" fmla="*/ 0 h 1009405"/>
                <a:gd name="connsiteX63" fmla="*/ 196514 w 1009459"/>
                <a:gd name="connsiteY63" fmla="*/ 16411 h 1009405"/>
                <a:gd name="connsiteX64" fmla="*/ 181683 w 1009459"/>
                <a:gd name="connsiteY64" fmla="*/ 31559 h 1009405"/>
                <a:gd name="connsiteX65" fmla="*/ 45730 w 1009459"/>
                <a:gd name="connsiteY65" fmla="*/ 31559 h 1009405"/>
                <a:gd name="connsiteX66" fmla="*/ 29662 w 1009459"/>
                <a:gd name="connsiteY66" fmla="*/ 46708 h 1009405"/>
                <a:gd name="connsiteX67" fmla="*/ 29662 w 1009459"/>
                <a:gd name="connsiteY67" fmla="*/ 185570 h 1009405"/>
                <a:gd name="connsiteX68" fmla="*/ 14831 w 1009459"/>
                <a:gd name="connsiteY68" fmla="*/ 201981 h 1009405"/>
                <a:gd name="connsiteX69" fmla="*/ 0 w 1009459"/>
                <a:gd name="connsiteY69" fmla="*/ 185570 h 1009405"/>
                <a:gd name="connsiteX70" fmla="*/ 0 w 1009459"/>
                <a:gd name="connsiteY70" fmla="*/ 31559 h 1009405"/>
                <a:gd name="connsiteX71" fmla="*/ 29662 w 1009459"/>
                <a:gd name="connsiteY71" fmla="*/ 0 h 100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009459" h="1009405">
                  <a:moveTo>
                    <a:pt x="372045" y="977764"/>
                  </a:moveTo>
                  <a:lnTo>
                    <a:pt x="630688" y="977764"/>
                  </a:lnTo>
                  <a:cubicBezTo>
                    <a:pt x="639435" y="977764"/>
                    <a:pt x="646932" y="984356"/>
                    <a:pt x="646932" y="993585"/>
                  </a:cubicBezTo>
                  <a:cubicBezTo>
                    <a:pt x="646932" y="1001495"/>
                    <a:pt x="639435" y="1009405"/>
                    <a:pt x="630688" y="1009405"/>
                  </a:cubicBezTo>
                  <a:lnTo>
                    <a:pt x="372045" y="1009405"/>
                  </a:lnTo>
                  <a:cubicBezTo>
                    <a:pt x="363298" y="1009405"/>
                    <a:pt x="357051" y="1001495"/>
                    <a:pt x="357051" y="993585"/>
                  </a:cubicBezTo>
                  <a:cubicBezTo>
                    <a:pt x="357051" y="984356"/>
                    <a:pt x="363298" y="977764"/>
                    <a:pt x="372045" y="977764"/>
                  </a:cubicBezTo>
                  <a:close/>
                  <a:moveTo>
                    <a:pt x="993048" y="807481"/>
                  </a:moveTo>
                  <a:cubicBezTo>
                    <a:pt x="1001884" y="807481"/>
                    <a:pt x="1009459" y="814897"/>
                    <a:pt x="1009459" y="822312"/>
                  </a:cubicBezTo>
                  <a:lnTo>
                    <a:pt x="1009459" y="974333"/>
                  </a:lnTo>
                  <a:cubicBezTo>
                    <a:pt x="1009459" y="990400"/>
                    <a:pt x="994310" y="1003995"/>
                    <a:pt x="977900" y="1003995"/>
                  </a:cubicBezTo>
                  <a:lnTo>
                    <a:pt x="822629" y="1003995"/>
                  </a:lnTo>
                  <a:cubicBezTo>
                    <a:pt x="813793" y="1003995"/>
                    <a:pt x="807481" y="996580"/>
                    <a:pt x="807481" y="989164"/>
                  </a:cubicBezTo>
                  <a:cubicBezTo>
                    <a:pt x="807481" y="980512"/>
                    <a:pt x="813793" y="974333"/>
                    <a:pt x="822629" y="974333"/>
                  </a:cubicBezTo>
                  <a:lnTo>
                    <a:pt x="962751" y="974333"/>
                  </a:lnTo>
                  <a:cubicBezTo>
                    <a:pt x="971588" y="974333"/>
                    <a:pt x="977900" y="966917"/>
                    <a:pt x="977900" y="958266"/>
                  </a:cubicBezTo>
                  <a:lnTo>
                    <a:pt x="977900" y="822312"/>
                  </a:lnTo>
                  <a:cubicBezTo>
                    <a:pt x="977900" y="814897"/>
                    <a:pt x="985474" y="807481"/>
                    <a:pt x="993048" y="807481"/>
                  </a:cubicBezTo>
                  <a:close/>
                  <a:moveTo>
                    <a:pt x="14831" y="807481"/>
                  </a:moveTo>
                  <a:cubicBezTo>
                    <a:pt x="23483" y="807481"/>
                    <a:pt x="29662" y="814897"/>
                    <a:pt x="29662" y="822312"/>
                  </a:cubicBezTo>
                  <a:lnTo>
                    <a:pt x="29662" y="958266"/>
                  </a:lnTo>
                  <a:cubicBezTo>
                    <a:pt x="29662" y="966917"/>
                    <a:pt x="37078" y="974333"/>
                    <a:pt x="45730" y="974333"/>
                  </a:cubicBezTo>
                  <a:lnTo>
                    <a:pt x="181683" y="974333"/>
                  </a:lnTo>
                  <a:cubicBezTo>
                    <a:pt x="190334" y="974333"/>
                    <a:pt x="196514" y="980512"/>
                    <a:pt x="196514" y="989164"/>
                  </a:cubicBezTo>
                  <a:cubicBezTo>
                    <a:pt x="196514" y="996580"/>
                    <a:pt x="190334" y="1003995"/>
                    <a:pt x="181683" y="1003995"/>
                  </a:cubicBezTo>
                  <a:lnTo>
                    <a:pt x="29662" y="1003995"/>
                  </a:lnTo>
                  <a:cubicBezTo>
                    <a:pt x="13595" y="1003995"/>
                    <a:pt x="0" y="990400"/>
                    <a:pt x="0" y="974333"/>
                  </a:cubicBezTo>
                  <a:lnTo>
                    <a:pt x="0" y="822312"/>
                  </a:lnTo>
                  <a:cubicBezTo>
                    <a:pt x="0" y="814897"/>
                    <a:pt x="6180" y="807481"/>
                    <a:pt x="14831" y="807481"/>
                  </a:cubicBezTo>
                  <a:close/>
                  <a:moveTo>
                    <a:pt x="992977" y="362541"/>
                  </a:moveTo>
                  <a:cubicBezTo>
                    <a:pt x="1001850" y="362541"/>
                    <a:pt x="1009456" y="368815"/>
                    <a:pt x="1009456" y="377599"/>
                  </a:cubicBezTo>
                  <a:lnTo>
                    <a:pt x="1009456" y="637360"/>
                  </a:lnTo>
                  <a:cubicBezTo>
                    <a:pt x="1009456" y="644890"/>
                    <a:pt x="1001850" y="652419"/>
                    <a:pt x="992977" y="652419"/>
                  </a:cubicBezTo>
                  <a:cubicBezTo>
                    <a:pt x="985371" y="652419"/>
                    <a:pt x="977765" y="644890"/>
                    <a:pt x="977765" y="637360"/>
                  </a:cubicBezTo>
                  <a:lnTo>
                    <a:pt x="977765" y="377599"/>
                  </a:lnTo>
                  <a:cubicBezTo>
                    <a:pt x="977765" y="368815"/>
                    <a:pt x="985371" y="362541"/>
                    <a:pt x="992977" y="362541"/>
                  </a:cubicBezTo>
                  <a:close/>
                  <a:moveTo>
                    <a:pt x="15822" y="362541"/>
                  </a:moveTo>
                  <a:cubicBezTo>
                    <a:pt x="25051" y="362541"/>
                    <a:pt x="31643" y="368815"/>
                    <a:pt x="31643" y="377599"/>
                  </a:cubicBezTo>
                  <a:lnTo>
                    <a:pt x="31643" y="637360"/>
                  </a:lnTo>
                  <a:cubicBezTo>
                    <a:pt x="31643" y="644890"/>
                    <a:pt x="25051" y="652419"/>
                    <a:pt x="15822" y="652419"/>
                  </a:cubicBezTo>
                  <a:cubicBezTo>
                    <a:pt x="6594" y="652419"/>
                    <a:pt x="2" y="644890"/>
                    <a:pt x="2" y="637360"/>
                  </a:cubicBezTo>
                  <a:lnTo>
                    <a:pt x="2" y="377599"/>
                  </a:lnTo>
                  <a:cubicBezTo>
                    <a:pt x="2" y="368815"/>
                    <a:pt x="6594" y="362541"/>
                    <a:pt x="15822" y="362541"/>
                  </a:cubicBezTo>
                  <a:close/>
                  <a:moveTo>
                    <a:pt x="372045" y="2"/>
                  </a:moveTo>
                  <a:lnTo>
                    <a:pt x="630688" y="2"/>
                  </a:lnTo>
                  <a:cubicBezTo>
                    <a:pt x="639435" y="2"/>
                    <a:pt x="646932" y="7608"/>
                    <a:pt x="646932" y="16481"/>
                  </a:cubicBezTo>
                  <a:cubicBezTo>
                    <a:pt x="646932" y="25355"/>
                    <a:pt x="639435" y="31693"/>
                    <a:pt x="630688" y="31693"/>
                  </a:cubicBezTo>
                  <a:lnTo>
                    <a:pt x="372045" y="31693"/>
                  </a:lnTo>
                  <a:cubicBezTo>
                    <a:pt x="363298" y="31693"/>
                    <a:pt x="357051" y="25355"/>
                    <a:pt x="357051" y="16481"/>
                  </a:cubicBezTo>
                  <a:cubicBezTo>
                    <a:pt x="357051" y="7608"/>
                    <a:pt x="363298" y="2"/>
                    <a:pt x="372045" y="2"/>
                  </a:cubicBezTo>
                  <a:close/>
                  <a:moveTo>
                    <a:pt x="822629" y="0"/>
                  </a:moveTo>
                  <a:lnTo>
                    <a:pt x="977900" y="0"/>
                  </a:lnTo>
                  <a:cubicBezTo>
                    <a:pt x="994310" y="0"/>
                    <a:pt x="1009459" y="13886"/>
                    <a:pt x="1009459" y="31559"/>
                  </a:cubicBezTo>
                  <a:lnTo>
                    <a:pt x="1009459" y="185570"/>
                  </a:lnTo>
                  <a:cubicBezTo>
                    <a:pt x="1009459" y="194407"/>
                    <a:pt x="1001884" y="201981"/>
                    <a:pt x="993048" y="201981"/>
                  </a:cubicBezTo>
                  <a:cubicBezTo>
                    <a:pt x="985474" y="201981"/>
                    <a:pt x="977900" y="194407"/>
                    <a:pt x="977900" y="185570"/>
                  </a:cubicBezTo>
                  <a:lnTo>
                    <a:pt x="977900" y="46708"/>
                  </a:lnTo>
                  <a:cubicBezTo>
                    <a:pt x="977900" y="39134"/>
                    <a:pt x="971588" y="31559"/>
                    <a:pt x="962751" y="31559"/>
                  </a:cubicBezTo>
                  <a:lnTo>
                    <a:pt x="822629" y="31559"/>
                  </a:lnTo>
                  <a:cubicBezTo>
                    <a:pt x="813793" y="31559"/>
                    <a:pt x="807481" y="25247"/>
                    <a:pt x="807481" y="16411"/>
                  </a:cubicBezTo>
                  <a:cubicBezTo>
                    <a:pt x="807481" y="7574"/>
                    <a:pt x="813793" y="0"/>
                    <a:pt x="822629" y="0"/>
                  </a:cubicBezTo>
                  <a:close/>
                  <a:moveTo>
                    <a:pt x="29662" y="0"/>
                  </a:moveTo>
                  <a:lnTo>
                    <a:pt x="181683" y="0"/>
                  </a:lnTo>
                  <a:cubicBezTo>
                    <a:pt x="190334" y="0"/>
                    <a:pt x="196514" y="7574"/>
                    <a:pt x="196514" y="16411"/>
                  </a:cubicBezTo>
                  <a:cubicBezTo>
                    <a:pt x="196514" y="25247"/>
                    <a:pt x="190334" y="31559"/>
                    <a:pt x="181683" y="31559"/>
                  </a:cubicBezTo>
                  <a:lnTo>
                    <a:pt x="45730" y="31559"/>
                  </a:lnTo>
                  <a:cubicBezTo>
                    <a:pt x="37078" y="31559"/>
                    <a:pt x="29662" y="39134"/>
                    <a:pt x="29662" y="46708"/>
                  </a:cubicBezTo>
                  <a:lnTo>
                    <a:pt x="29662" y="185570"/>
                  </a:lnTo>
                  <a:cubicBezTo>
                    <a:pt x="29662" y="194407"/>
                    <a:pt x="23483" y="201981"/>
                    <a:pt x="14831" y="201981"/>
                  </a:cubicBezTo>
                  <a:cubicBezTo>
                    <a:pt x="6180" y="201981"/>
                    <a:pt x="0" y="194407"/>
                    <a:pt x="0" y="185570"/>
                  </a:cubicBezTo>
                  <a:lnTo>
                    <a:pt x="0" y="31559"/>
                  </a:lnTo>
                  <a:cubicBezTo>
                    <a:pt x="0" y="13886"/>
                    <a:pt x="13595" y="0"/>
                    <a:pt x="29662" y="0"/>
                  </a:cubicBezTo>
                  <a:close/>
                </a:path>
              </a:pathLst>
            </a:custGeom>
            <a:solidFill>
              <a:srgbClr val="14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7" name="Freeform 429">
              <a:extLst>
                <a:ext uri="{FF2B5EF4-FFF2-40B4-BE49-F238E27FC236}">
                  <a16:creationId xmlns:a16="http://schemas.microsoft.com/office/drawing/2014/main" id="{57DDFC7D-B097-2846-BBE2-8F039E69D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0895" y="8544369"/>
              <a:ext cx="2285108" cy="2960750"/>
            </a:xfrm>
            <a:custGeom>
              <a:avLst/>
              <a:gdLst>
                <a:gd name="T0" fmla="*/ 1834 w 1835"/>
                <a:gd name="T1" fmla="*/ 2378 h 2379"/>
                <a:gd name="T2" fmla="*/ 0 w 1835"/>
                <a:gd name="T3" fmla="*/ 2378 h 2379"/>
                <a:gd name="T4" fmla="*/ 0 w 1835"/>
                <a:gd name="T5" fmla="*/ 0 h 2379"/>
                <a:gd name="T6" fmla="*/ 1834 w 1835"/>
                <a:gd name="T7" fmla="*/ 0 h 2379"/>
                <a:gd name="T8" fmla="*/ 1834 w 1835"/>
                <a:gd name="T9" fmla="*/ 237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5" h="2379">
                  <a:moveTo>
                    <a:pt x="1834" y="2378"/>
                  </a:moveTo>
                  <a:lnTo>
                    <a:pt x="0" y="2378"/>
                  </a:lnTo>
                  <a:lnTo>
                    <a:pt x="0" y="0"/>
                  </a:lnTo>
                  <a:lnTo>
                    <a:pt x="1834" y="0"/>
                  </a:lnTo>
                  <a:lnTo>
                    <a:pt x="1834" y="2378"/>
                  </a:lnTo>
                </a:path>
              </a:pathLst>
            </a:custGeom>
            <a:solidFill>
              <a:srgbClr val="14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8" name="Freeform 430">
              <a:extLst>
                <a:ext uri="{FF2B5EF4-FFF2-40B4-BE49-F238E27FC236}">
                  <a16:creationId xmlns:a16="http://schemas.microsoft.com/office/drawing/2014/main" id="{253BC6B7-A809-E44C-B739-F70AFE19D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3612" y="8544369"/>
              <a:ext cx="2285108" cy="2960750"/>
            </a:xfrm>
            <a:custGeom>
              <a:avLst/>
              <a:gdLst>
                <a:gd name="T0" fmla="*/ 1834 w 1835"/>
                <a:gd name="T1" fmla="*/ 2378 h 2379"/>
                <a:gd name="T2" fmla="*/ 0 w 1835"/>
                <a:gd name="T3" fmla="*/ 2378 h 2379"/>
                <a:gd name="T4" fmla="*/ 0 w 1835"/>
                <a:gd name="T5" fmla="*/ 0 h 2379"/>
                <a:gd name="T6" fmla="*/ 1834 w 1835"/>
                <a:gd name="T7" fmla="*/ 0 h 2379"/>
                <a:gd name="T8" fmla="*/ 1834 w 1835"/>
                <a:gd name="T9" fmla="*/ 237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5" h="2379">
                  <a:moveTo>
                    <a:pt x="1834" y="2378"/>
                  </a:moveTo>
                  <a:lnTo>
                    <a:pt x="0" y="2378"/>
                  </a:lnTo>
                  <a:lnTo>
                    <a:pt x="0" y="0"/>
                  </a:lnTo>
                  <a:lnTo>
                    <a:pt x="1834" y="0"/>
                  </a:lnTo>
                  <a:lnTo>
                    <a:pt x="1834" y="2378"/>
                  </a:lnTo>
                </a:path>
              </a:pathLst>
            </a:custGeom>
            <a:solidFill>
              <a:srgbClr val="222D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19" name="Freeform 431">
              <a:extLst>
                <a:ext uri="{FF2B5EF4-FFF2-40B4-BE49-F238E27FC236}">
                  <a16:creationId xmlns:a16="http://schemas.microsoft.com/office/drawing/2014/main" id="{06B4C413-6D21-C140-9E13-808AC9F20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2501" y="6522928"/>
              <a:ext cx="994244" cy="752546"/>
            </a:xfrm>
            <a:custGeom>
              <a:avLst/>
              <a:gdLst>
                <a:gd name="T0" fmla="*/ 795 w 796"/>
                <a:gd name="T1" fmla="*/ 603 h 604"/>
                <a:gd name="T2" fmla="*/ 0 w 796"/>
                <a:gd name="T3" fmla="*/ 603 h 604"/>
                <a:gd name="T4" fmla="*/ 0 w 796"/>
                <a:gd name="T5" fmla="*/ 0 h 604"/>
                <a:gd name="T6" fmla="*/ 795 w 796"/>
                <a:gd name="T7" fmla="*/ 0 h 604"/>
                <a:gd name="T8" fmla="*/ 795 w 796"/>
                <a:gd name="T9" fmla="*/ 60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604">
                  <a:moveTo>
                    <a:pt x="795" y="603"/>
                  </a:moveTo>
                  <a:lnTo>
                    <a:pt x="0" y="603"/>
                  </a:lnTo>
                  <a:lnTo>
                    <a:pt x="0" y="0"/>
                  </a:lnTo>
                  <a:lnTo>
                    <a:pt x="795" y="0"/>
                  </a:lnTo>
                  <a:lnTo>
                    <a:pt x="795" y="603"/>
                  </a:lnTo>
                </a:path>
              </a:pathLst>
            </a:custGeom>
            <a:solidFill>
              <a:srgbClr val="222D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5E661AB6-32D1-294C-995E-2C04805AF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5515" y="7017302"/>
              <a:ext cx="157404" cy="152574"/>
            </a:xfrm>
            <a:custGeom>
              <a:avLst/>
              <a:gdLst>
                <a:gd name="connsiteX0" fmla="*/ 130577 w 157404"/>
                <a:gd name="connsiteY0" fmla="*/ 93382 h 152574"/>
                <a:gd name="connsiteX1" fmla="*/ 157404 w 157404"/>
                <a:gd name="connsiteY1" fmla="*/ 120209 h 152574"/>
                <a:gd name="connsiteX2" fmla="*/ 130577 w 157404"/>
                <a:gd name="connsiteY2" fmla="*/ 147035 h 152574"/>
                <a:gd name="connsiteX3" fmla="*/ 103751 w 157404"/>
                <a:gd name="connsiteY3" fmla="*/ 120209 h 152574"/>
                <a:gd name="connsiteX4" fmla="*/ 130577 w 157404"/>
                <a:gd name="connsiteY4" fmla="*/ 93382 h 152574"/>
                <a:gd name="connsiteX5" fmla="*/ 134732 w 157404"/>
                <a:gd name="connsiteY5" fmla="*/ 3692 h 152574"/>
                <a:gd name="connsiteX6" fmla="*/ 148266 w 157404"/>
                <a:gd name="connsiteY6" fmla="*/ 3692 h 152574"/>
                <a:gd name="connsiteX7" fmla="*/ 148266 w 157404"/>
                <a:gd name="connsiteY7" fmla="*/ 18457 h 152574"/>
                <a:gd name="connsiteX8" fmla="*/ 16610 w 157404"/>
                <a:gd name="connsiteY8" fmla="*/ 150113 h 152574"/>
                <a:gd name="connsiteX9" fmla="*/ 9227 w 157404"/>
                <a:gd name="connsiteY9" fmla="*/ 152574 h 152574"/>
                <a:gd name="connsiteX10" fmla="*/ 1845 w 157404"/>
                <a:gd name="connsiteY10" fmla="*/ 150113 h 152574"/>
                <a:gd name="connsiteX11" fmla="*/ 1845 w 157404"/>
                <a:gd name="connsiteY11" fmla="*/ 135348 h 152574"/>
                <a:gd name="connsiteX12" fmla="*/ 37197 w 157404"/>
                <a:gd name="connsiteY12" fmla="*/ 0 h 152574"/>
                <a:gd name="connsiteX13" fmla="*/ 64024 w 157404"/>
                <a:gd name="connsiteY13" fmla="*/ 26827 h 152574"/>
                <a:gd name="connsiteX14" fmla="*/ 37197 w 157404"/>
                <a:gd name="connsiteY14" fmla="*/ 53653 h 152574"/>
                <a:gd name="connsiteX15" fmla="*/ 10371 w 157404"/>
                <a:gd name="connsiteY15" fmla="*/ 26827 h 152574"/>
                <a:gd name="connsiteX16" fmla="*/ 37197 w 157404"/>
                <a:gd name="connsiteY16" fmla="*/ 0 h 15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404" h="152574">
                  <a:moveTo>
                    <a:pt x="130577" y="93382"/>
                  </a:moveTo>
                  <a:cubicBezTo>
                    <a:pt x="144629" y="93382"/>
                    <a:pt x="157404" y="104879"/>
                    <a:pt x="157404" y="120209"/>
                  </a:cubicBezTo>
                  <a:cubicBezTo>
                    <a:pt x="157404" y="134260"/>
                    <a:pt x="144629" y="147035"/>
                    <a:pt x="130577" y="147035"/>
                  </a:cubicBezTo>
                  <a:cubicBezTo>
                    <a:pt x="115248" y="147035"/>
                    <a:pt x="103751" y="134260"/>
                    <a:pt x="103751" y="120209"/>
                  </a:cubicBezTo>
                  <a:cubicBezTo>
                    <a:pt x="103751" y="104879"/>
                    <a:pt x="115248" y="93382"/>
                    <a:pt x="130577" y="93382"/>
                  </a:cubicBezTo>
                  <a:close/>
                  <a:moveTo>
                    <a:pt x="134732" y="3692"/>
                  </a:moveTo>
                  <a:cubicBezTo>
                    <a:pt x="138423" y="0"/>
                    <a:pt x="143345" y="0"/>
                    <a:pt x="148266" y="3692"/>
                  </a:cubicBezTo>
                  <a:cubicBezTo>
                    <a:pt x="151958" y="7383"/>
                    <a:pt x="151958" y="14765"/>
                    <a:pt x="148266" y="18457"/>
                  </a:cubicBezTo>
                  <a:lnTo>
                    <a:pt x="16610" y="150113"/>
                  </a:lnTo>
                  <a:cubicBezTo>
                    <a:pt x="14149" y="151343"/>
                    <a:pt x="12919" y="152574"/>
                    <a:pt x="9227" y="152574"/>
                  </a:cubicBezTo>
                  <a:cubicBezTo>
                    <a:pt x="6767" y="152574"/>
                    <a:pt x="4306" y="151343"/>
                    <a:pt x="1845" y="150113"/>
                  </a:cubicBezTo>
                  <a:cubicBezTo>
                    <a:pt x="-616" y="145191"/>
                    <a:pt x="-616" y="139039"/>
                    <a:pt x="1845" y="135348"/>
                  </a:cubicBezTo>
                  <a:close/>
                  <a:moveTo>
                    <a:pt x="37197" y="0"/>
                  </a:moveTo>
                  <a:cubicBezTo>
                    <a:pt x="51249" y="0"/>
                    <a:pt x="64024" y="11497"/>
                    <a:pt x="64024" y="26827"/>
                  </a:cubicBezTo>
                  <a:cubicBezTo>
                    <a:pt x="64024" y="42156"/>
                    <a:pt x="51249" y="53653"/>
                    <a:pt x="37197" y="53653"/>
                  </a:cubicBezTo>
                  <a:cubicBezTo>
                    <a:pt x="21868" y="53653"/>
                    <a:pt x="10371" y="42156"/>
                    <a:pt x="10371" y="26827"/>
                  </a:cubicBezTo>
                  <a:cubicBezTo>
                    <a:pt x="10371" y="11497"/>
                    <a:pt x="21868" y="0"/>
                    <a:pt x="37197" y="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100C8D3D-F6AB-504B-8D16-55DD4DAB5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4897" y="6704197"/>
              <a:ext cx="767787" cy="399700"/>
            </a:xfrm>
            <a:custGeom>
              <a:avLst/>
              <a:gdLst>
                <a:gd name="connsiteX0" fmla="*/ 290072 w 767787"/>
                <a:gd name="connsiteY0" fmla="*/ 379020 h 399700"/>
                <a:gd name="connsiteX1" fmla="*/ 756620 w 767787"/>
                <a:gd name="connsiteY1" fmla="*/ 379020 h 399700"/>
                <a:gd name="connsiteX2" fmla="*/ 767787 w 767787"/>
                <a:gd name="connsiteY2" fmla="*/ 389360 h 399700"/>
                <a:gd name="connsiteX3" fmla="*/ 756620 w 767787"/>
                <a:gd name="connsiteY3" fmla="*/ 399700 h 399700"/>
                <a:gd name="connsiteX4" fmla="*/ 290072 w 767787"/>
                <a:gd name="connsiteY4" fmla="*/ 399700 h 399700"/>
                <a:gd name="connsiteX5" fmla="*/ 280145 w 767787"/>
                <a:gd name="connsiteY5" fmla="*/ 389360 h 399700"/>
                <a:gd name="connsiteX6" fmla="*/ 290072 w 767787"/>
                <a:gd name="connsiteY6" fmla="*/ 379020 h 399700"/>
                <a:gd name="connsiteX7" fmla="*/ 587829 w 767787"/>
                <a:gd name="connsiteY7" fmla="*/ 164791 h 399700"/>
                <a:gd name="connsiteX8" fmla="*/ 751247 w 767787"/>
                <a:gd name="connsiteY8" fmla="*/ 164791 h 399700"/>
                <a:gd name="connsiteX9" fmla="*/ 762305 w 767787"/>
                <a:gd name="connsiteY9" fmla="*/ 175777 h 399700"/>
                <a:gd name="connsiteX10" fmla="*/ 751247 w 767787"/>
                <a:gd name="connsiteY10" fmla="*/ 185543 h 399700"/>
                <a:gd name="connsiteX11" fmla="*/ 587829 w 767787"/>
                <a:gd name="connsiteY11" fmla="*/ 185543 h 399700"/>
                <a:gd name="connsiteX12" fmla="*/ 576771 w 767787"/>
                <a:gd name="connsiteY12" fmla="*/ 175777 h 399700"/>
                <a:gd name="connsiteX13" fmla="*/ 587829 w 767787"/>
                <a:gd name="connsiteY13" fmla="*/ 164791 h 399700"/>
                <a:gd name="connsiteX14" fmla="*/ 9916 w 767787"/>
                <a:gd name="connsiteY14" fmla="*/ 164791 h 399700"/>
                <a:gd name="connsiteX15" fmla="*/ 472234 w 767787"/>
                <a:gd name="connsiteY15" fmla="*/ 164791 h 399700"/>
                <a:gd name="connsiteX16" fmla="*/ 482150 w 767787"/>
                <a:gd name="connsiteY16" fmla="*/ 175777 h 399700"/>
                <a:gd name="connsiteX17" fmla="*/ 472234 w 767787"/>
                <a:gd name="connsiteY17" fmla="*/ 185543 h 399700"/>
                <a:gd name="connsiteX18" fmla="*/ 9916 w 767787"/>
                <a:gd name="connsiteY18" fmla="*/ 185543 h 399700"/>
                <a:gd name="connsiteX19" fmla="*/ 0 w 767787"/>
                <a:gd name="connsiteY19" fmla="*/ 175777 h 399700"/>
                <a:gd name="connsiteX20" fmla="*/ 9916 w 767787"/>
                <a:gd name="connsiteY20" fmla="*/ 164791 h 399700"/>
                <a:gd name="connsiteX21" fmla="*/ 9933 w 767787"/>
                <a:gd name="connsiteY21" fmla="*/ 0 h 399700"/>
                <a:gd name="connsiteX22" fmla="*/ 647995 w 767787"/>
                <a:gd name="connsiteY22" fmla="*/ 0 h 399700"/>
                <a:gd name="connsiteX23" fmla="*/ 657926 w 767787"/>
                <a:gd name="connsiteY23" fmla="*/ 9765 h 399700"/>
                <a:gd name="connsiteX24" fmla="*/ 647995 w 767787"/>
                <a:gd name="connsiteY24" fmla="*/ 20751 h 399700"/>
                <a:gd name="connsiteX25" fmla="*/ 9933 w 767787"/>
                <a:gd name="connsiteY25" fmla="*/ 20751 h 399700"/>
                <a:gd name="connsiteX26" fmla="*/ 2 w 767787"/>
                <a:gd name="connsiteY26" fmla="*/ 9765 h 399700"/>
                <a:gd name="connsiteX27" fmla="*/ 9933 w 767787"/>
                <a:gd name="connsiteY27" fmla="*/ 0 h 39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7787" h="399700">
                  <a:moveTo>
                    <a:pt x="290072" y="379020"/>
                  </a:moveTo>
                  <a:lnTo>
                    <a:pt x="756620" y="379020"/>
                  </a:lnTo>
                  <a:cubicBezTo>
                    <a:pt x="762824" y="379020"/>
                    <a:pt x="767787" y="382898"/>
                    <a:pt x="767787" y="389360"/>
                  </a:cubicBezTo>
                  <a:cubicBezTo>
                    <a:pt x="767787" y="395822"/>
                    <a:pt x="762824" y="399700"/>
                    <a:pt x="756620" y="399700"/>
                  </a:cubicBezTo>
                  <a:lnTo>
                    <a:pt x="290072" y="399700"/>
                  </a:lnTo>
                  <a:cubicBezTo>
                    <a:pt x="285108" y="399700"/>
                    <a:pt x="280145" y="395822"/>
                    <a:pt x="280145" y="389360"/>
                  </a:cubicBezTo>
                  <a:cubicBezTo>
                    <a:pt x="280145" y="382898"/>
                    <a:pt x="285108" y="379020"/>
                    <a:pt x="290072" y="379020"/>
                  </a:cubicBezTo>
                  <a:close/>
                  <a:moveTo>
                    <a:pt x="587829" y="164791"/>
                  </a:moveTo>
                  <a:lnTo>
                    <a:pt x="751247" y="164791"/>
                  </a:lnTo>
                  <a:cubicBezTo>
                    <a:pt x="757390" y="164791"/>
                    <a:pt x="762305" y="169674"/>
                    <a:pt x="762305" y="175777"/>
                  </a:cubicBezTo>
                  <a:cubicBezTo>
                    <a:pt x="762305" y="180660"/>
                    <a:pt x="757390" y="185543"/>
                    <a:pt x="751247" y="185543"/>
                  </a:cubicBezTo>
                  <a:lnTo>
                    <a:pt x="587829" y="185543"/>
                  </a:lnTo>
                  <a:cubicBezTo>
                    <a:pt x="581686" y="185543"/>
                    <a:pt x="576771" y="180660"/>
                    <a:pt x="576771" y="175777"/>
                  </a:cubicBezTo>
                  <a:cubicBezTo>
                    <a:pt x="576771" y="169674"/>
                    <a:pt x="581686" y="164791"/>
                    <a:pt x="587829" y="164791"/>
                  </a:cubicBezTo>
                  <a:close/>
                  <a:moveTo>
                    <a:pt x="9916" y="164791"/>
                  </a:moveTo>
                  <a:lnTo>
                    <a:pt x="472234" y="164791"/>
                  </a:lnTo>
                  <a:cubicBezTo>
                    <a:pt x="477192" y="164791"/>
                    <a:pt x="482150" y="169674"/>
                    <a:pt x="482150" y="175777"/>
                  </a:cubicBezTo>
                  <a:cubicBezTo>
                    <a:pt x="482150" y="180660"/>
                    <a:pt x="477192" y="185543"/>
                    <a:pt x="472234" y="185543"/>
                  </a:cubicBezTo>
                  <a:lnTo>
                    <a:pt x="9916" y="185543"/>
                  </a:lnTo>
                  <a:cubicBezTo>
                    <a:pt x="4958" y="185543"/>
                    <a:pt x="0" y="180660"/>
                    <a:pt x="0" y="175777"/>
                  </a:cubicBezTo>
                  <a:cubicBezTo>
                    <a:pt x="0" y="169674"/>
                    <a:pt x="4958" y="164791"/>
                    <a:pt x="9916" y="164791"/>
                  </a:cubicBezTo>
                  <a:close/>
                  <a:moveTo>
                    <a:pt x="9933" y="0"/>
                  </a:moveTo>
                  <a:lnTo>
                    <a:pt x="647995" y="0"/>
                  </a:lnTo>
                  <a:cubicBezTo>
                    <a:pt x="654202" y="0"/>
                    <a:pt x="657926" y="4882"/>
                    <a:pt x="657926" y="9765"/>
                  </a:cubicBezTo>
                  <a:cubicBezTo>
                    <a:pt x="657926" y="15868"/>
                    <a:pt x="654202" y="20751"/>
                    <a:pt x="647995" y="20751"/>
                  </a:cubicBezTo>
                  <a:lnTo>
                    <a:pt x="9933" y="20751"/>
                  </a:lnTo>
                  <a:cubicBezTo>
                    <a:pt x="4967" y="20751"/>
                    <a:pt x="2" y="15868"/>
                    <a:pt x="2" y="9765"/>
                  </a:cubicBezTo>
                  <a:cubicBezTo>
                    <a:pt x="2" y="4882"/>
                    <a:pt x="4967" y="0"/>
                    <a:pt x="9933" y="0"/>
                  </a:cubicBezTo>
                  <a:close/>
                </a:path>
              </a:pathLst>
            </a:custGeom>
            <a:solidFill>
              <a:srgbClr val="14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2" name="Freeform 447">
              <a:extLst>
                <a:ext uri="{FF2B5EF4-FFF2-40B4-BE49-F238E27FC236}">
                  <a16:creationId xmlns:a16="http://schemas.microsoft.com/office/drawing/2014/main" id="{BE4A94D3-D4F8-A642-94E9-2CC4390AE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4000" y="8868457"/>
              <a:ext cx="1664392" cy="21972"/>
            </a:xfrm>
            <a:custGeom>
              <a:avLst/>
              <a:gdLst>
                <a:gd name="T0" fmla="*/ 1327 w 1336"/>
                <a:gd name="T1" fmla="*/ 16 h 17"/>
                <a:gd name="T2" fmla="*/ 8 w 1336"/>
                <a:gd name="T3" fmla="*/ 16 h 17"/>
                <a:gd name="T4" fmla="*/ 8 w 1336"/>
                <a:gd name="T5" fmla="*/ 16 h 17"/>
                <a:gd name="T6" fmla="*/ 0 w 1336"/>
                <a:gd name="T7" fmla="*/ 8 h 17"/>
                <a:gd name="T8" fmla="*/ 0 w 1336"/>
                <a:gd name="T9" fmla="*/ 8 h 17"/>
                <a:gd name="T10" fmla="*/ 8 w 1336"/>
                <a:gd name="T11" fmla="*/ 0 h 17"/>
                <a:gd name="T12" fmla="*/ 1327 w 1336"/>
                <a:gd name="T13" fmla="*/ 0 h 17"/>
                <a:gd name="T14" fmla="*/ 1327 w 1336"/>
                <a:gd name="T15" fmla="*/ 0 h 17"/>
                <a:gd name="T16" fmla="*/ 1335 w 1336"/>
                <a:gd name="T17" fmla="*/ 8 h 17"/>
                <a:gd name="T18" fmla="*/ 1335 w 1336"/>
                <a:gd name="T19" fmla="*/ 8 h 17"/>
                <a:gd name="T20" fmla="*/ 1327 w 1336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6" h="17">
                  <a:moveTo>
                    <a:pt x="1327" y="16"/>
                  </a:moveTo>
                  <a:lnTo>
                    <a:pt x="8" y="16"/>
                  </a:lnTo>
                  <a:lnTo>
                    <a:pt x="8" y="16"/>
                  </a:lnTo>
                  <a:cubicBezTo>
                    <a:pt x="4" y="16"/>
                    <a:pt x="0" y="12"/>
                    <a:pt x="0" y="8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lnTo>
                    <a:pt x="1327" y="0"/>
                  </a:lnTo>
                  <a:lnTo>
                    <a:pt x="1327" y="0"/>
                  </a:lnTo>
                  <a:cubicBezTo>
                    <a:pt x="1331" y="0"/>
                    <a:pt x="1335" y="4"/>
                    <a:pt x="1335" y="8"/>
                  </a:cubicBezTo>
                  <a:lnTo>
                    <a:pt x="1335" y="8"/>
                  </a:lnTo>
                  <a:cubicBezTo>
                    <a:pt x="1335" y="12"/>
                    <a:pt x="1331" y="16"/>
                    <a:pt x="1327" y="16"/>
                  </a:cubicBezTo>
                </a:path>
              </a:pathLst>
            </a:custGeom>
            <a:solidFill>
              <a:srgbClr val="222D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2D26D0DB-8867-F44C-B5F1-82B9D08DD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4987" y="9203536"/>
              <a:ext cx="1251169" cy="1525827"/>
            </a:xfrm>
            <a:custGeom>
              <a:avLst/>
              <a:gdLst>
                <a:gd name="connsiteX0" fmla="*/ 0 w 1251169"/>
                <a:gd name="connsiteY0" fmla="*/ 1389737 h 1525827"/>
                <a:gd name="connsiteX1" fmla="*/ 339331 w 1251169"/>
                <a:gd name="connsiteY1" fmla="*/ 1389737 h 1525827"/>
                <a:gd name="connsiteX2" fmla="*/ 339331 w 1251169"/>
                <a:gd name="connsiteY2" fmla="*/ 1525827 h 1525827"/>
                <a:gd name="connsiteX3" fmla="*/ 0 w 1251169"/>
                <a:gd name="connsiteY3" fmla="*/ 1525827 h 1525827"/>
                <a:gd name="connsiteX4" fmla="*/ 0 w 1251169"/>
                <a:gd name="connsiteY4" fmla="*/ 1038181 h 1525827"/>
                <a:gd name="connsiteX5" fmla="*/ 762286 w 1251169"/>
                <a:gd name="connsiteY5" fmla="*/ 1038181 h 1525827"/>
                <a:gd name="connsiteX6" fmla="*/ 762286 w 1251169"/>
                <a:gd name="connsiteY6" fmla="*/ 1174282 h 1525827"/>
                <a:gd name="connsiteX7" fmla="*/ 0 w 1251169"/>
                <a:gd name="connsiteY7" fmla="*/ 1174282 h 1525827"/>
                <a:gd name="connsiteX8" fmla="*/ 0 w 1251169"/>
                <a:gd name="connsiteY8" fmla="*/ 692123 h 1525827"/>
                <a:gd name="connsiteX9" fmla="*/ 1251169 w 1251169"/>
                <a:gd name="connsiteY9" fmla="*/ 692123 h 1525827"/>
                <a:gd name="connsiteX10" fmla="*/ 1251169 w 1251169"/>
                <a:gd name="connsiteY10" fmla="*/ 828200 h 1525827"/>
                <a:gd name="connsiteX11" fmla="*/ 0 w 1251169"/>
                <a:gd name="connsiteY11" fmla="*/ 828200 h 1525827"/>
                <a:gd name="connsiteX12" fmla="*/ 0 w 1251169"/>
                <a:gd name="connsiteY12" fmla="*/ 346058 h 1525827"/>
                <a:gd name="connsiteX13" fmla="*/ 1086374 w 1251169"/>
                <a:gd name="connsiteY13" fmla="*/ 346058 h 1525827"/>
                <a:gd name="connsiteX14" fmla="*/ 1086374 w 1251169"/>
                <a:gd name="connsiteY14" fmla="*/ 482148 h 1525827"/>
                <a:gd name="connsiteX15" fmla="*/ 0 w 1251169"/>
                <a:gd name="connsiteY15" fmla="*/ 482148 h 1525827"/>
                <a:gd name="connsiteX16" fmla="*/ 2 w 1251169"/>
                <a:gd name="connsiteY16" fmla="*/ 0 h 1525827"/>
                <a:gd name="connsiteX17" fmla="*/ 619473 w 1251169"/>
                <a:gd name="connsiteY17" fmla="*/ 0 h 1525827"/>
                <a:gd name="connsiteX18" fmla="*/ 619473 w 1251169"/>
                <a:gd name="connsiteY18" fmla="*/ 136088 h 1525827"/>
                <a:gd name="connsiteX19" fmla="*/ 2 w 1251169"/>
                <a:gd name="connsiteY19" fmla="*/ 136088 h 15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1169" h="1525827">
                  <a:moveTo>
                    <a:pt x="0" y="1389737"/>
                  </a:moveTo>
                  <a:lnTo>
                    <a:pt x="339331" y="1389737"/>
                  </a:lnTo>
                  <a:lnTo>
                    <a:pt x="339331" y="1525827"/>
                  </a:lnTo>
                  <a:lnTo>
                    <a:pt x="0" y="1525827"/>
                  </a:lnTo>
                  <a:close/>
                  <a:moveTo>
                    <a:pt x="0" y="1038181"/>
                  </a:moveTo>
                  <a:lnTo>
                    <a:pt x="762286" y="1038181"/>
                  </a:lnTo>
                  <a:lnTo>
                    <a:pt x="762286" y="1174282"/>
                  </a:lnTo>
                  <a:lnTo>
                    <a:pt x="0" y="1174282"/>
                  </a:lnTo>
                  <a:close/>
                  <a:moveTo>
                    <a:pt x="0" y="692123"/>
                  </a:moveTo>
                  <a:lnTo>
                    <a:pt x="1251169" y="692123"/>
                  </a:lnTo>
                  <a:lnTo>
                    <a:pt x="1251169" y="828200"/>
                  </a:lnTo>
                  <a:lnTo>
                    <a:pt x="0" y="828200"/>
                  </a:lnTo>
                  <a:close/>
                  <a:moveTo>
                    <a:pt x="0" y="346058"/>
                  </a:moveTo>
                  <a:lnTo>
                    <a:pt x="1086374" y="346058"/>
                  </a:lnTo>
                  <a:lnTo>
                    <a:pt x="1086374" y="482148"/>
                  </a:lnTo>
                  <a:lnTo>
                    <a:pt x="0" y="482148"/>
                  </a:lnTo>
                  <a:close/>
                  <a:moveTo>
                    <a:pt x="2" y="0"/>
                  </a:moveTo>
                  <a:lnTo>
                    <a:pt x="619473" y="0"/>
                  </a:lnTo>
                  <a:lnTo>
                    <a:pt x="619473" y="136088"/>
                  </a:lnTo>
                  <a:lnTo>
                    <a:pt x="2" y="136088"/>
                  </a:lnTo>
                  <a:close/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E280CC98-A1AC-1F45-A0DE-896906CD5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5557" y="9203536"/>
              <a:ext cx="1306094" cy="1525827"/>
            </a:xfrm>
            <a:custGeom>
              <a:avLst/>
              <a:gdLst>
                <a:gd name="connsiteX0" fmla="*/ 0 w 1306094"/>
                <a:gd name="connsiteY0" fmla="*/ 1389737 h 1525827"/>
                <a:gd name="connsiteX1" fmla="*/ 1300606 w 1306094"/>
                <a:gd name="connsiteY1" fmla="*/ 1389737 h 1525827"/>
                <a:gd name="connsiteX2" fmla="*/ 1300606 w 1306094"/>
                <a:gd name="connsiteY2" fmla="*/ 1525827 h 1525827"/>
                <a:gd name="connsiteX3" fmla="*/ 0 w 1306094"/>
                <a:gd name="connsiteY3" fmla="*/ 1525827 h 1525827"/>
                <a:gd name="connsiteX4" fmla="*/ 422960 w 1306094"/>
                <a:gd name="connsiteY4" fmla="*/ 1038181 h 1525827"/>
                <a:gd name="connsiteX5" fmla="*/ 1306094 w 1306094"/>
                <a:gd name="connsiteY5" fmla="*/ 1038181 h 1525827"/>
                <a:gd name="connsiteX6" fmla="*/ 1306094 w 1306094"/>
                <a:gd name="connsiteY6" fmla="*/ 1174282 h 1525827"/>
                <a:gd name="connsiteX7" fmla="*/ 422960 w 1306094"/>
                <a:gd name="connsiteY7" fmla="*/ 1174282 h 1525827"/>
                <a:gd name="connsiteX8" fmla="*/ 911843 w 1306094"/>
                <a:gd name="connsiteY8" fmla="*/ 692123 h 1525827"/>
                <a:gd name="connsiteX9" fmla="*/ 1306091 w 1306094"/>
                <a:gd name="connsiteY9" fmla="*/ 692123 h 1525827"/>
                <a:gd name="connsiteX10" fmla="*/ 1306091 w 1306094"/>
                <a:gd name="connsiteY10" fmla="*/ 828200 h 1525827"/>
                <a:gd name="connsiteX11" fmla="*/ 911843 w 1306094"/>
                <a:gd name="connsiteY11" fmla="*/ 828200 h 1525827"/>
                <a:gd name="connsiteX12" fmla="*/ 741559 w 1306094"/>
                <a:gd name="connsiteY12" fmla="*/ 346058 h 1525827"/>
                <a:gd name="connsiteX13" fmla="*/ 1300605 w 1306094"/>
                <a:gd name="connsiteY13" fmla="*/ 346058 h 1525827"/>
                <a:gd name="connsiteX14" fmla="*/ 1300605 w 1306094"/>
                <a:gd name="connsiteY14" fmla="*/ 482148 h 1525827"/>
                <a:gd name="connsiteX15" fmla="*/ 741559 w 1306094"/>
                <a:gd name="connsiteY15" fmla="*/ 482148 h 1525827"/>
                <a:gd name="connsiteX16" fmla="*/ 280144 w 1306094"/>
                <a:gd name="connsiteY16" fmla="*/ 0 h 1525827"/>
                <a:gd name="connsiteX17" fmla="*/ 1300606 w 1306094"/>
                <a:gd name="connsiteY17" fmla="*/ 0 h 1525827"/>
                <a:gd name="connsiteX18" fmla="*/ 1300606 w 1306094"/>
                <a:gd name="connsiteY18" fmla="*/ 136088 h 1525827"/>
                <a:gd name="connsiteX19" fmla="*/ 280144 w 1306094"/>
                <a:gd name="connsiteY19" fmla="*/ 136088 h 152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094" h="1525827">
                  <a:moveTo>
                    <a:pt x="0" y="1389737"/>
                  </a:moveTo>
                  <a:lnTo>
                    <a:pt x="1300606" y="1389737"/>
                  </a:lnTo>
                  <a:lnTo>
                    <a:pt x="1300606" y="1525827"/>
                  </a:lnTo>
                  <a:lnTo>
                    <a:pt x="0" y="1525827"/>
                  </a:lnTo>
                  <a:close/>
                  <a:moveTo>
                    <a:pt x="422960" y="1038181"/>
                  </a:moveTo>
                  <a:lnTo>
                    <a:pt x="1306094" y="1038181"/>
                  </a:lnTo>
                  <a:lnTo>
                    <a:pt x="1306094" y="1174282"/>
                  </a:lnTo>
                  <a:lnTo>
                    <a:pt x="422960" y="1174282"/>
                  </a:lnTo>
                  <a:close/>
                  <a:moveTo>
                    <a:pt x="911843" y="692123"/>
                  </a:moveTo>
                  <a:lnTo>
                    <a:pt x="1306091" y="692123"/>
                  </a:lnTo>
                  <a:lnTo>
                    <a:pt x="1306091" y="828200"/>
                  </a:lnTo>
                  <a:lnTo>
                    <a:pt x="911843" y="828200"/>
                  </a:lnTo>
                  <a:close/>
                  <a:moveTo>
                    <a:pt x="741559" y="346058"/>
                  </a:moveTo>
                  <a:lnTo>
                    <a:pt x="1300605" y="346058"/>
                  </a:lnTo>
                  <a:lnTo>
                    <a:pt x="1300605" y="482148"/>
                  </a:lnTo>
                  <a:lnTo>
                    <a:pt x="741559" y="482148"/>
                  </a:lnTo>
                  <a:close/>
                  <a:moveTo>
                    <a:pt x="280144" y="0"/>
                  </a:moveTo>
                  <a:lnTo>
                    <a:pt x="1300606" y="0"/>
                  </a:lnTo>
                  <a:lnTo>
                    <a:pt x="1300606" y="136088"/>
                  </a:lnTo>
                  <a:lnTo>
                    <a:pt x="280144" y="136088"/>
                  </a:lnTo>
                  <a:close/>
                </a:path>
              </a:pathLst>
            </a:custGeom>
            <a:solidFill>
              <a:srgbClr val="F98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283B81F3-98E8-784C-8DF5-4077B2AD1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7114" y="7017302"/>
              <a:ext cx="723815" cy="657945"/>
            </a:xfrm>
            <a:custGeom>
              <a:avLst/>
              <a:gdLst>
                <a:gd name="connsiteX0" fmla="*/ 31905 w 723815"/>
                <a:gd name="connsiteY0" fmla="*/ 637193 h 657945"/>
                <a:gd name="connsiteX1" fmla="*/ 669967 w 723815"/>
                <a:gd name="connsiteY1" fmla="*/ 637193 h 657945"/>
                <a:gd name="connsiteX2" fmla="*/ 679898 w 723815"/>
                <a:gd name="connsiteY2" fmla="*/ 646959 h 657945"/>
                <a:gd name="connsiteX3" fmla="*/ 669967 w 723815"/>
                <a:gd name="connsiteY3" fmla="*/ 657945 h 657945"/>
                <a:gd name="connsiteX4" fmla="*/ 31905 w 723815"/>
                <a:gd name="connsiteY4" fmla="*/ 657945 h 657945"/>
                <a:gd name="connsiteX5" fmla="*/ 21974 w 723815"/>
                <a:gd name="connsiteY5" fmla="*/ 646959 h 657945"/>
                <a:gd name="connsiteX6" fmla="*/ 31905 w 723815"/>
                <a:gd name="connsiteY6" fmla="*/ 637193 h 657945"/>
                <a:gd name="connsiteX7" fmla="*/ 31905 w 723815"/>
                <a:gd name="connsiteY7" fmla="*/ 450428 h 657945"/>
                <a:gd name="connsiteX8" fmla="*/ 669967 w 723815"/>
                <a:gd name="connsiteY8" fmla="*/ 450428 h 657945"/>
                <a:gd name="connsiteX9" fmla="*/ 679898 w 723815"/>
                <a:gd name="connsiteY9" fmla="*/ 460768 h 657945"/>
                <a:gd name="connsiteX10" fmla="*/ 669967 w 723815"/>
                <a:gd name="connsiteY10" fmla="*/ 471108 h 657945"/>
                <a:gd name="connsiteX11" fmla="*/ 31905 w 723815"/>
                <a:gd name="connsiteY11" fmla="*/ 471108 h 657945"/>
                <a:gd name="connsiteX12" fmla="*/ 21974 w 723815"/>
                <a:gd name="connsiteY12" fmla="*/ 460768 h 657945"/>
                <a:gd name="connsiteX13" fmla="*/ 31905 w 723815"/>
                <a:gd name="connsiteY13" fmla="*/ 450428 h 657945"/>
                <a:gd name="connsiteX14" fmla="*/ 621138 w 723815"/>
                <a:gd name="connsiteY14" fmla="*/ 98876 h 657945"/>
                <a:gd name="connsiteX15" fmla="*/ 717477 w 723815"/>
                <a:gd name="connsiteY15" fmla="*/ 98876 h 657945"/>
                <a:gd name="connsiteX16" fmla="*/ 717477 w 723815"/>
                <a:gd name="connsiteY16" fmla="*/ 110030 h 657945"/>
                <a:gd name="connsiteX17" fmla="*/ 713674 w 723815"/>
                <a:gd name="connsiteY17" fmla="*/ 118705 h 657945"/>
                <a:gd name="connsiteX18" fmla="*/ 702266 w 723815"/>
                <a:gd name="connsiteY18" fmla="*/ 121183 h 657945"/>
                <a:gd name="connsiteX19" fmla="*/ 638884 w 723815"/>
                <a:gd name="connsiteY19" fmla="*/ 121183 h 657945"/>
                <a:gd name="connsiteX20" fmla="*/ 628744 w 723815"/>
                <a:gd name="connsiteY20" fmla="*/ 174472 h 657945"/>
                <a:gd name="connsiteX21" fmla="*/ 657899 w 723815"/>
                <a:gd name="connsiteY21" fmla="*/ 170754 h 657945"/>
                <a:gd name="connsiteX22" fmla="*/ 687054 w 723815"/>
                <a:gd name="connsiteY22" fmla="*/ 175711 h 657945"/>
                <a:gd name="connsiteX23" fmla="*/ 707336 w 723815"/>
                <a:gd name="connsiteY23" fmla="*/ 188104 h 657945"/>
                <a:gd name="connsiteX24" fmla="*/ 718745 w 723815"/>
                <a:gd name="connsiteY24" fmla="*/ 207932 h 657945"/>
                <a:gd name="connsiteX25" fmla="*/ 723815 w 723815"/>
                <a:gd name="connsiteY25" fmla="*/ 231478 h 657945"/>
                <a:gd name="connsiteX26" fmla="*/ 717477 w 723815"/>
                <a:gd name="connsiteY26" fmla="*/ 259981 h 657945"/>
                <a:gd name="connsiteX27" fmla="*/ 702266 w 723815"/>
                <a:gd name="connsiteY27" fmla="*/ 282288 h 657945"/>
                <a:gd name="connsiteX28" fmla="*/ 678181 w 723815"/>
                <a:gd name="connsiteY28" fmla="*/ 295920 h 657945"/>
                <a:gd name="connsiteX29" fmla="*/ 650293 w 723815"/>
                <a:gd name="connsiteY29" fmla="*/ 300877 h 657945"/>
                <a:gd name="connsiteX30" fmla="*/ 633814 w 723815"/>
                <a:gd name="connsiteY30" fmla="*/ 299638 h 657945"/>
                <a:gd name="connsiteX31" fmla="*/ 617335 w 723815"/>
                <a:gd name="connsiteY31" fmla="*/ 294681 h 657945"/>
                <a:gd name="connsiteX32" fmla="*/ 604659 w 723815"/>
                <a:gd name="connsiteY32" fmla="*/ 288484 h 657945"/>
                <a:gd name="connsiteX33" fmla="*/ 593250 w 723815"/>
                <a:gd name="connsiteY33" fmla="*/ 279809 h 657945"/>
                <a:gd name="connsiteX34" fmla="*/ 600856 w 723815"/>
                <a:gd name="connsiteY34" fmla="*/ 269895 h 657945"/>
                <a:gd name="connsiteX35" fmla="*/ 607194 w 723815"/>
                <a:gd name="connsiteY35" fmla="*/ 266177 h 657945"/>
                <a:gd name="connsiteX36" fmla="*/ 614800 w 723815"/>
                <a:gd name="connsiteY36" fmla="*/ 267417 h 657945"/>
                <a:gd name="connsiteX37" fmla="*/ 622405 w 723815"/>
                <a:gd name="connsiteY37" fmla="*/ 272374 h 657945"/>
                <a:gd name="connsiteX38" fmla="*/ 635082 w 723815"/>
                <a:gd name="connsiteY38" fmla="*/ 277331 h 657945"/>
                <a:gd name="connsiteX39" fmla="*/ 651561 w 723815"/>
                <a:gd name="connsiteY39" fmla="*/ 279809 h 657945"/>
                <a:gd name="connsiteX40" fmla="*/ 670575 w 723815"/>
                <a:gd name="connsiteY40" fmla="*/ 276092 h 657945"/>
                <a:gd name="connsiteX41" fmla="*/ 684519 w 723815"/>
                <a:gd name="connsiteY41" fmla="*/ 266177 h 657945"/>
                <a:gd name="connsiteX42" fmla="*/ 694660 w 723815"/>
                <a:gd name="connsiteY42" fmla="*/ 252546 h 657945"/>
                <a:gd name="connsiteX43" fmla="*/ 698463 w 723815"/>
                <a:gd name="connsiteY43" fmla="*/ 232717 h 657945"/>
                <a:gd name="connsiteX44" fmla="*/ 694660 w 723815"/>
                <a:gd name="connsiteY44" fmla="*/ 215367 h 657945"/>
                <a:gd name="connsiteX45" fmla="*/ 687054 w 723815"/>
                <a:gd name="connsiteY45" fmla="*/ 202975 h 657945"/>
                <a:gd name="connsiteX46" fmla="*/ 671843 w 723815"/>
                <a:gd name="connsiteY46" fmla="*/ 194300 h 657945"/>
                <a:gd name="connsiteX47" fmla="*/ 652828 w 723815"/>
                <a:gd name="connsiteY47" fmla="*/ 191821 h 657945"/>
                <a:gd name="connsiteX48" fmla="*/ 636349 w 723815"/>
                <a:gd name="connsiteY48" fmla="*/ 193061 h 657945"/>
                <a:gd name="connsiteX49" fmla="*/ 619870 w 723815"/>
                <a:gd name="connsiteY49" fmla="*/ 196778 h 657945"/>
                <a:gd name="connsiteX50" fmla="*/ 604659 w 723815"/>
                <a:gd name="connsiteY50" fmla="*/ 191821 h 657945"/>
                <a:gd name="connsiteX51" fmla="*/ 188890 w 723815"/>
                <a:gd name="connsiteY51" fmla="*/ 0 h 657945"/>
                <a:gd name="connsiteX52" fmla="*/ 190132 w 723815"/>
                <a:gd name="connsiteY52" fmla="*/ 0 h 657945"/>
                <a:gd name="connsiteX53" fmla="*/ 190132 w 723815"/>
                <a:gd name="connsiteY53" fmla="*/ 52193 h 657945"/>
                <a:gd name="connsiteX54" fmla="*/ 188890 w 723815"/>
                <a:gd name="connsiteY54" fmla="*/ 52193 h 657945"/>
                <a:gd name="connsiteX55" fmla="*/ 52193 w 723815"/>
                <a:gd name="connsiteY55" fmla="*/ 188888 h 657945"/>
                <a:gd name="connsiteX56" fmla="*/ 188890 w 723815"/>
                <a:gd name="connsiteY56" fmla="*/ 324341 h 657945"/>
                <a:gd name="connsiteX57" fmla="*/ 324343 w 723815"/>
                <a:gd name="connsiteY57" fmla="*/ 207529 h 657945"/>
                <a:gd name="connsiteX58" fmla="*/ 377779 w 723815"/>
                <a:gd name="connsiteY58" fmla="*/ 207529 h 657945"/>
                <a:gd name="connsiteX59" fmla="*/ 188890 w 723815"/>
                <a:gd name="connsiteY59" fmla="*/ 377777 h 657945"/>
                <a:gd name="connsiteX60" fmla="*/ 0 w 723815"/>
                <a:gd name="connsiteY60" fmla="*/ 188888 h 657945"/>
                <a:gd name="connsiteX61" fmla="*/ 188890 w 723815"/>
                <a:gd name="connsiteY61" fmla="*/ 0 h 6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23815" h="657945">
                  <a:moveTo>
                    <a:pt x="31905" y="637193"/>
                  </a:moveTo>
                  <a:lnTo>
                    <a:pt x="669967" y="637193"/>
                  </a:lnTo>
                  <a:cubicBezTo>
                    <a:pt x="674932" y="637193"/>
                    <a:pt x="679898" y="642076"/>
                    <a:pt x="679898" y="646959"/>
                  </a:cubicBezTo>
                  <a:cubicBezTo>
                    <a:pt x="679898" y="653062"/>
                    <a:pt x="674932" y="657945"/>
                    <a:pt x="669967" y="657945"/>
                  </a:cubicBezTo>
                  <a:lnTo>
                    <a:pt x="31905" y="657945"/>
                  </a:lnTo>
                  <a:cubicBezTo>
                    <a:pt x="25698" y="657945"/>
                    <a:pt x="21974" y="653062"/>
                    <a:pt x="21974" y="646959"/>
                  </a:cubicBezTo>
                  <a:cubicBezTo>
                    <a:pt x="21974" y="642076"/>
                    <a:pt x="25698" y="637193"/>
                    <a:pt x="31905" y="637193"/>
                  </a:cubicBezTo>
                  <a:close/>
                  <a:moveTo>
                    <a:pt x="31905" y="450428"/>
                  </a:moveTo>
                  <a:lnTo>
                    <a:pt x="669967" y="450428"/>
                  </a:lnTo>
                  <a:cubicBezTo>
                    <a:pt x="674932" y="450428"/>
                    <a:pt x="679898" y="454306"/>
                    <a:pt x="679898" y="460768"/>
                  </a:cubicBezTo>
                  <a:cubicBezTo>
                    <a:pt x="679898" y="467230"/>
                    <a:pt x="674932" y="471108"/>
                    <a:pt x="669967" y="471108"/>
                  </a:cubicBezTo>
                  <a:lnTo>
                    <a:pt x="31905" y="471108"/>
                  </a:lnTo>
                  <a:cubicBezTo>
                    <a:pt x="25698" y="471108"/>
                    <a:pt x="21974" y="467230"/>
                    <a:pt x="21974" y="460768"/>
                  </a:cubicBezTo>
                  <a:cubicBezTo>
                    <a:pt x="21974" y="454306"/>
                    <a:pt x="25698" y="450428"/>
                    <a:pt x="31905" y="450428"/>
                  </a:cubicBezTo>
                  <a:close/>
                  <a:moveTo>
                    <a:pt x="621138" y="98876"/>
                  </a:moveTo>
                  <a:lnTo>
                    <a:pt x="717477" y="98876"/>
                  </a:lnTo>
                  <a:lnTo>
                    <a:pt x="717477" y="110030"/>
                  </a:lnTo>
                  <a:cubicBezTo>
                    <a:pt x="717477" y="113747"/>
                    <a:pt x="716210" y="116226"/>
                    <a:pt x="713674" y="118705"/>
                  </a:cubicBezTo>
                  <a:cubicBezTo>
                    <a:pt x="711139" y="121183"/>
                    <a:pt x="707336" y="121183"/>
                    <a:pt x="702266" y="121183"/>
                  </a:cubicBezTo>
                  <a:lnTo>
                    <a:pt x="638884" y="121183"/>
                  </a:lnTo>
                  <a:lnTo>
                    <a:pt x="628744" y="174472"/>
                  </a:lnTo>
                  <a:cubicBezTo>
                    <a:pt x="638884" y="171993"/>
                    <a:pt x="649026" y="170754"/>
                    <a:pt x="657899" y="170754"/>
                  </a:cubicBezTo>
                  <a:cubicBezTo>
                    <a:pt x="669308" y="170754"/>
                    <a:pt x="678181" y="173232"/>
                    <a:pt x="687054" y="175711"/>
                  </a:cubicBezTo>
                  <a:cubicBezTo>
                    <a:pt x="694660" y="178189"/>
                    <a:pt x="700998" y="183146"/>
                    <a:pt x="707336" y="188104"/>
                  </a:cubicBezTo>
                  <a:cubicBezTo>
                    <a:pt x="712407" y="194300"/>
                    <a:pt x="716210" y="199257"/>
                    <a:pt x="718745" y="207932"/>
                  </a:cubicBezTo>
                  <a:cubicBezTo>
                    <a:pt x="722548" y="215367"/>
                    <a:pt x="723815" y="222803"/>
                    <a:pt x="723815" y="231478"/>
                  </a:cubicBezTo>
                  <a:cubicBezTo>
                    <a:pt x="723815" y="242631"/>
                    <a:pt x="721280" y="251306"/>
                    <a:pt x="717477" y="259981"/>
                  </a:cubicBezTo>
                  <a:cubicBezTo>
                    <a:pt x="714942" y="268656"/>
                    <a:pt x="708604" y="276092"/>
                    <a:pt x="702266" y="282288"/>
                  </a:cubicBezTo>
                  <a:cubicBezTo>
                    <a:pt x="695928" y="288484"/>
                    <a:pt x="688322" y="293441"/>
                    <a:pt x="678181" y="295920"/>
                  </a:cubicBezTo>
                  <a:cubicBezTo>
                    <a:pt x="670575" y="299638"/>
                    <a:pt x="660434" y="300877"/>
                    <a:pt x="650293" y="300877"/>
                  </a:cubicBezTo>
                  <a:cubicBezTo>
                    <a:pt x="643955" y="300877"/>
                    <a:pt x="638884" y="300877"/>
                    <a:pt x="633814" y="299638"/>
                  </a:cubicBezTo>
                  <a:cubicBezTo>
                    <a:pt x="627476" y="298398"/>
                    <a:pt x="622405" y="295920"/>
                    <a:pt x="617335" y="294681"/>
                  </a:cubicBezTo>
                  <a:cubicBezTo>
                    <a:pt x="612264" y="292202"/>
                    <a:pt x="608462" y="289724"/>
                    <a:pt x="604659" y="288484"/>
                  </a:cubicBezTo>
                  <a:cubicBezTo>
                    <a:pt x="599588" y="286006"/>
                    <a:pt x="597053" y="282288"/>
                    <a:pt x="593250" y="279809"/>
                  </a:cubicBezTo>
                  <a:lnTo>
                    <a:pt x="600856" y="269895"/>
                  </a:lnTo>
                  <a:cubicBezTo>
                    <a:pt x="603391" y="266177"/>
                    <a:pt x="604659" y="266177"/>
                    <a:pt x="607194" y="266177"/>
                  </a:cubicBezTo>
                  <a:cubicBezTo>
                    <a:pt x="609729" y="266177"/>
                    <a:pt x="612264" y="266177"/>
                    <a:pt x="614800" y="267417"/>
                  </a:cubicBezTo>
                  <a:cubicBezTo>
                    <a:pt x="617335" y="269895"/>
                    <a:pt x="618602" y="271135"/>
                    <a:pt x="622405" y="272374"/>
                  </a:cubicBezTo>
                  <a:cubicBezTo>
                    <a:pt x="626208" y="273613"/>
                    <a:pt x="630011" y="276092"/>
                    <a:pt x="635082" y="277331"/>
                  </a:cubicBezTo>
                  <a:cubicBezTo>
                    <a:pt x="638884" y="278570"/>
                    <a:pt x="645223" y="279809"/>
                    <a:pt x="651561" y="279809"/>
                  </a:cubicBezTo>
                  <a:cubicBezTo>
                    <a:pt x="659166" y="279809"/>
                    <a:pt x="664237" y="278570"/>
                    <a:pt x="670575" y="276092"/>
                  </a:cubicBezTo>
                  <a:cubicBezTo>
                    <a:pt x="676913" y="273613"/>
                    <a:pt x="680716" y="271135"/>
                    <a:pt x="684519" y="266177"/>
                  </a:cubicBezTo>
                  <a:cubicBezTo>
                    <a:pt x="689590" y="262460"/>
                    <a:pt x="692125" y="257503"/>
                    <a:pt x="694660" y="252546"/>
                  </a:cubicBezTo>
                  <a:cubicBezTo>
                    <a:pt x="697195" y="246349"/>
                    <a:pt x="698463" y="240153"/>
                    <a:pt x="698463" y="232717"/>
                  </a:cubicBezTo>
                  <a:cubicBezTo>
                    <a:pt x="698463" y="226521"/>
                    <a:pt x="697195" y="220325"/>
                    <a:pt x="694660" y="215367"/>
                  </a:cubicBezTo>
                  <a:cubicBezTo>
                    <a:pt x="693392" y="210410"/>
                    <a:pt x="690857" y="206693"/>
                    <a:pt x="687054" y="202975"/>
                  </a:cubicBezTo>
                  <a:cubicBezTo>
                    <a:pt x="683251" y="199257"/>
                    <a:pt x="678181" y="196778"/>
                    <a:pt x="671843" y="194300"/>
                  </a:cubicBezTo>
                  <a:cubicBezTo>
                    <a:pt x="666772" y="193061"/>
                    <a:pt x="661702" y="191821"/>
                    <a:pt x="652828" y="191821"/>
                  </a:cubicBezTo>
                  <a:cubicBezTo>
                    <a:pt x="647758" y="191821"/>
                    <a:pt x="642687" y="191821"/>
                    <a:pt x="636349" y="193061"/>
                  </a:cubicBezTo>
                  <a:cubicBezTo>
                    <a:pt x="631279" y="194300"/>
                    <a:pt x="626208" y="195539"/>
                    <a:pt x="619870" y="196778"/>
                  </a:cubicBezTo>
                  <a:lnTo>
                    <a:pt x="604659" y="191821"/>
                  </a:lnTo>
                  <a:close/>
                  <a:moveTo>
                    <a:pt x="188890" y="0"/>
                  </a:moveTo>
                  <a:cubicBezTo>
                    <a:pt x="188890" y="0"/>
                    <a:pt x="188890" y="0"/>
                    <a:pt x="190132" y="0"/>
                  </a:cubicBezTo>
                  <a:lnTo>
                    <a:pt x="190132" y="52193"/>
                  </a:lnTo>
                  <a:cubicBezTo>
                    <a:pt x="188890" y="52193"/>
                    <a:pt x="188890" y="52193"/>
                    <a:pt x="188890" y="52193"/>
                  </a:cubicBezTo>
                  <a:cubicBezTo>
                    <a:pt x="113085" y="52193"/>
                    <a:pt x="52193" y="113085"/>
                    <a:pt x="52193" y="188888"/>
                  </a:cubicBezTo>
                  <a:cubicBezTo>
                    <a:pt x="52193" y="263450"/>
                    <a:pt x="113085" y="324341"/>
                    <a:pt x="188890" y="324341"/>
                  </a:cubicBezTo>
                  <a:cubicBezTo>
                    <a:pt x="258481" y="324341"/>
                    <a:pt x="314402" y="273391"/>
                    <a:pt x="324343" y="207529"/>
                  </a:cubicBezTo>
                  <a:lnTo>
                    <a:pt x="377779" y="207529"/>
                  </a:lnTo>
                  <a:cubicBezTo>
                    <a:pt x="367838" y="303215"/>
                    <a:pt x="287063" y="377777"/>
                    <a:pt x="188890" y="377777"/>
                  </a:cubicBezTo>
                  <a:cubicBezTo>
                    <a:pt x="84503" y="377777"/>
                    <a:pt x="0" y="293274"/>
                    <a:pt x="0" y="188888"/>
                  </a:cubicBezTo>
                  <a:cubicBezTo>
                    <a:pt x="0" y="84503"/>
                    <a:pt x="84503" y="0"/>
                    <a:pt x="188890" y="0"/>
                  </a:cubicBezTo>
                  <a:close/>
                </a:path>
              </a:pathLst>
            </a:custGeom>
            <a:solidFill>
              <a:srgbClr val="222D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6" name="Freeform 59">
              <a:extLst>
                <a:ext uri="{FF2B5EF4-FFF2-40B4-BE49-F238E27FC236}">
                  <a16:creationId xmlns:a16="http://schemas.microsoft.com/office/drawing/2014/main" id="{D5E18CD8-1EB5-834C-8D11-C90625331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8700" y="7000823"/>
              <a:ext cx="749579" cy="778762"/>
            </a:xfrm>
            <a:custGeom>
              <a:avLst/>
              <a:gdLst>
                <a:gd name="connsiteX0" fmla="*/ 371178 w 749579"/>
                <a:gd name="connsiteY0" fmla="*/ 422965 h 778762"/>
                <a:gd name="connsiteX1" fmla="*/ 381518 w 749579"/>
                <a:gd name="connsiteY1" fmla="*/ 434240 h 778762"/>
                <a:gd name="connsiteX2" fmla="*/ 381518 w 749579"/>
                <a:gd name="connsiteY2" fmla="*/ 768737 h 778762"/>
                <a:gd name="connsiteX3" fmla="*/ 371178 w 749579"/>
                <a:gd name="connsiteY3" fmla="*/ 778759 h 778762"/>
                <a:gd name="connsiteX4" fmla="*/ 360838 w 749579"/>
                <a:gd name="connsiteY4" fmla="*/ 768737 h 778762"/>
                <a:gd name="connsiteX5" fmla="*/ 360838 w 749579"/>
                <a:gd name="connsiteY5" fmla="*/ 434240 h 778762"/>
                <a:gd name="connsiteX6" fmla="*/ 371178 w 749579"/>
                <a:gd name="connsiteY6" fmla="*/ 422965 h 778762"/>
                <a:gd name="connsiteX7" fmla="*/ 125281 w 749579"/>
                <a:gd name="connsiteY7" fmla="*/ 422965 h 778762"/>
                <a:gd name="connsiteX8" fmla="*/ 134329 w 749579"/>
                <a:gd name="connsiteY8" fmla="*/ 434240 h 778762"/>
                <a:gd name="connsiteX9" fmla="*/ 134329 w 749579"/>
                <a:gd name="connsiteY9" fmla="*/ 768737 h 778762"/>
                <a:gd name="connsiteX10" fmla="*/ 125281 w 749579"/>
                <a:gd name="connsiteY10" fmla="*/ 778759 h 778762"/>
                <a:gd name="connsiteX11" fmla="*/ 113649 w 749579"/>
                <a:gd name="connsiteY11" fmla="*/ 768737 h 778762"/>
                <a:gd name="connsiteX12" fmla="*/ 113649 w 749579"/>
                <a:gd name="connsiteY12" fmla="*/ 434240 h 778762"/>
                <a:gd name="connsiteX13" fmla="*/ 125281 w 749579"/>
                <a:gd name="connsiteY13" fmla="*/ 422965 h 778762"/>
                <a:gd name="connsiteX14" fmla="*/ 678214 w 749579"/>
                <a:gd name="connsiteY14" fmla="*/ 285636 h 778762"/>
                <a:gd name="connsiteX15" fmla="*/ 689200 w 749579"/>
                <a:gd name="connsiteY15" fmla="*/ 296872 h 778762"/>
                <a:gd name="connsiteX16" fmla="*/ 689200 w 749579"/>
                <a:gd name="connsiteY16" fmla="*/ 768774 h 778762"/>
                <a:gd name="connsiteX17" fmla="*/ 678214 w 749579"/>
                <a:gd name="connsiteY17" fmla="*/ 778762 h 778762"/>
                <a:gd name="connsiteX18" fmla="*/ 668449 w 749579"/>
                <a:gd name="connsiteY18" fmla="*/ 768774 h 778762"/>
                <a:gd name="connsiteX19" fmla="*/ 668449 w 749579"/>
                <a:gd name="connsiteY19" fmla="*/ 296872 h 778762"/>
                <a:gd name="connsiteX20" fmla="*/ 678214 w 749579"/>
                <a:gd name="connsiteY20" fmla="*/ 285636 h 778762"/>
                <a:gd name="connsiteX21" fmla="*/ 244261 w 749579"/>
                <a:gd name="connsiteY21" fmla="*/ 285636 h 778762"/>
                <a:gd name="connsiteX22" fmla="*/ 255247 w 749579"/>
                <a:gd name="connsiteY22" fmla="*/ 296872 h 778762"/>
                <a:gd name="connsiteX23" fmla="*/ 255247 w 749579"/>
                <a:gd name="connsiteY23" fmla="*/ 768774 h 778762"/>
                <a:gd name="connsiteX24" fmla="*/ 244261 w 749579"/>
                <a:gd name="connsiteY24" fmla="*/ 778762 h 778762"/>
                <a:gd name="connsiteX25" fmla="*/ 234496 w 749579"/>
                <a:gd name="connsiteY25" fmla="*/ 768774 h 778762"/>
                <a:gd name="connsiteX26" fmla="*/ 234496 w 749579"/>
                <a:gd name="connsiteY26" fmla="*/ 296872 h 778762"/>
                <a:gd name="connsiteX27" fmla="*/ 244261 w 749579"/>
                <a:gd name="connsiteY27" fmla="*/ 285636 h 778762"/>
                <a:gd name="connsiteX28" fmla="*/ 520134 w 749579"/>
                <a:gd name="connsiteY28" fmla="*/ 241692 h 778762"/>
                <a:gd name="connsiteX29" fmla="*/ 529899 w 749579"/>
                <a:gd name="connsiteY29" fmla="*/ 251684 h 778762"/>
                <a:gd name="connsiteX30" fmla="*/ 529899 w 749579"/>
                <a:gd name="connsiteY30" fmla="*/ 768770 h 778762"/>
                <a:gd name="connsiteX31" fmla="*/ 520134 w 749579"/>
                <a:gd name="connsiteY31" fmla="*/ 778762 h 778762"/>
                <a:gd name="connsiteX32" fmla="*/ 509148 w 749579"/>
                <a:gd name="connsiteY32" fmla="*/ 768770 h 778762"/>
                <a:gd name="connsiteX33" fmla="*/ 509148 w 749579"/>
                <a:gd name="connsiteY33" fmla="*/ 251684 h 778762"/>
                <a:gd name="connsiteX34" fmla="*/ 520134 w 749579"/>
                <a:gd name="connsiteY34" fmla="*/ 241692 h 778762"/>
                <a:gd name="connsiteX35" fmla="*/ 329666 w 749579"/>
                <a:gd name="connsiteY35" fmla="*/ 109861 h 778762"/>
                <a:gd name="connsiteX36" fmla="*/ 384685 w 749579"/>
                <a:gd name="connsiteY36" fmla="*/ 135620 h 778762"/>
                <a:gd name="connsiteX37" fmla="*/ 455961 w 749579"/>
                <a:gd name="connsiteY37" fmla="*/ 217804 h 778762"/>
                <a:gd name="connsiteX38" fmla="*/ 453460 w 749579"/>
                <a:gd name="connsiteY38" fmla="*/ 231297 h 778762"/>
                <a:gd name="connsiteX39" fmla="*/ 439705 w 749579"/>
                <a:gd name="connsiteY39" fmla="*/ 230070 h 778762"/>
                <a:gd name="connsiteX40" fmla="*/ 369680 w 749579"/>
                <a:gd name="connsiteY40" fmla="*/ 149113 h 778762"/>
                <a:gd name="connsiteX41" fmla="*/ 329666 w 749579"/>
                <a:gd name="connsiteY41" fmla="*/ 130714 h 778762"/>
                <a:gd name="connsiteX42" fmla="*/ 288401 w 749579"/>
                <a:gd name="connsiteY42" fmla="*/ 147887 h 778762"/>
                <a:gd name="connsiteX43" fmla="*/ 279648 w 749579"/>
                <a:gd name="connsiteY43" fmla="*/ 157699 h 778762"/>
                <a:gd name="connsiteX44" fmla="*/ 222127 w 749579"/>
                <a:gd name="connsiteY44" fmla="*/ 181005 h 778762"/>
                <a:gd name="connsiteX45" fmla="*/ 167107 w 749579"/>
                <a:gd name="connsiteY45" fmla="*/ 154020 h 778762"/>
                <a:gd name="connsiteX46" fmla="*/ 125843 w 749579"/>
                <a:gd name="connsiteY46" fmla="*/ 134394 h 778762"/>
                <a:gd name="connsiteX47" fmla="*/ 83327 w 749579"/>
                <a:gd name="connsiteY47" fmla="*/ 152793 h 778762"/>
                <a:gd name="connsiteX48" fmla="*/ 18304 w 749579"/>
                <a:gd name="connsiteY48" fmla="*/ 230070 h 778762"/>
                <a:gd name="connsiteX49" fmla="*/ 10801 w 749579"/>
                <a:gd name="connsiteY49" fmla="*/ 233750 h 778762"/>
                <a:gd name="connsiteX50" fmla="*/ 3299 w 749579"/>
                <a:gd name="connsiteY50" fmla="*/ 231297 h 778762"/>
                <a:gd name="connsiteX51" fmla="*/ 3299 w 749579"/>
                <a:gd name="connsiteY51" fmla="*/ 217804 h 778762"/>
                <a:gd name="connsiteX52" fmla="*/ 68322 w 749579"/>
                <a:gd name="connsiteY52" fmla="*/ 140527 h 778762"/>
                <a:gd name="connsiteX53" fmla="*/ 125843 w 749579"/>
                <a:gd name="connsiteY53" fmla="*/ 113541 h 778762"/>
                <a:gd name="connsiteX54" fmla="*/ 183363 w 749579"/>
                <a:gd name="connsiteY54" fmla="*/ 140527 h 778762"/>
                <a:gd name="connsiteX55" fmla="*/ 222127 w 749579"/>
                <a:gd name="connsiteY55" fmla="*/ 161379 h 778762"/>
                <a:gd name="connsiteX56" fmla="*/ 264642 w 749579"/>
                <a:gd name="connsiteY56" fmla="*/ 144207 h 778762"/>
                <a:gd name="connsiteX57" fmla="*/ 274646 w 749579"/>
                <a:gd name="connsiteY57" fmla="*/ 134394 h 778762"/>
                <a:gd name="connsiteX58" fmla="*/ 329666 w 749579"/>
                <a:gd name="connsiteY58" fmla="*/ 109861 h 778762"/>
                <a:gd name="connsiteX59" fmla="*/ 695280 w 749579"/>
                <a:gd name="connsiteY59" fmla="*/ 16398 h 778762"/>
                <a:gd name="connsiteX60" fmla="*/ 681390 w 749579"/>
                <a:gd name="connsiteY60" fmla="*/ 18921 h 778762"/>
                <a:gd name="connsiteX61" fmla="*/ 671287 w 749579"/>
                <a:gd name="connsiteY61" fmla="*/ 26489 h 778762"/>
                <a:gd name="connsiteX62" fmla="*/ 663711 w 749579"/>
                <a:gd name="connsiteY62" fmla="*/ 36580 h 778762"/>
                <a:gd name="connsiteX63" fmla="*/ 662448 w 749579"/>
                <a:gd name="connsiteY63" fmla="*/ 50455 h 778762"/>
                <a:gd name="connsiteX64" fmla="*/ 663711 w 749579"/>
                <a:gd name="connsiteY64" fmla="*/ 64331 h 778762"/>
                <a:gd name="connsiteX65" fmla="*/ 670025 w 749579"/>
                <a:gd name="connsiteY65" fmla="*/ 75683 h 778762"/>
                <a:gd name="connsiteX66" fmla="*/ 681390 w 749579"/>
                <a:gd name="connsiteY66" fmla="*/ 81990 h 778762"/>
                <a:gd name="connsiteX67" fmla="*/ 695280 w 749579"/>
                <a:gd name="connsiteY67" fmla="*/ 83251 h 778762"/>
                <a:gd name="connsiteX68" fmla="*/ 709171 w 749579"/>
                <a:gd name="connsiteY68" fmla="*/ 81990 h 778762"/>
                <a:gd name="connsiteX69" fmla="*/ 720536 w 749579"/>
                <a:gd name="connsiteY69" fmla="*/ 73160 h 778762"/>
                <a:gd name="connsiteX70" fmla="*/ 728112 w 749579"/>
                <a:gd name="connsiteY70" fmla="*/ 63069 h 778762"/>
                <a:gd name="connsiteX71" fmla="*/ 729375 w 749579"/>
                <a:gd name="connsiteY71" fmla="*/ 51717 h 778762"/>
                <a:gd name="connsiteX72" fmla="*/ 726849 w 749579"/>
                <a:gd name="connsiteY72" fmla="*/ 36580 h 778762"/>
                <a:gd name="connsiteX73" fmla="*/ 719273 w 749579"/>
                <a:gd name="connsiteY73" fmla="*/ 25228 h 778762"/>
                <a:gd name="connsiteX74" fmla="*/ 709171 w 749579"/>
                <a:gd name="connsiteY74" fmla="*/ 18921 h 778762"/>
                <a:gd name="connsiteX75" fmla="*/ 695280 w 749579"/>
                <a:gd name="connsiteY75" fmla="*/ 16398 h 778762"/>
                <a:gd name="connsiteX76" fmla="*/ 696543 w 749579"/>
                <a:gd name="connsiteY76" fmla="*/ 0 h 778762"/>
                <a:gd name="connsiteX77" fmla="*/ 718010 w 749579"/>
                <a:gd name="connsiteY77" fmla="*/ 3784 h 778762"/>
                <a:gd name="connsiteX78" fmla="*/ 735689 w 749579"/>
                <a:gd name="connsiteY78" fmla="*/ 13875 h 778762"/>
                <a:gd name="connsiteX79" fmla="*/ 745791 w 749579"/>
                <a:gd name="connsiteY79" fmla="*/ 31535 h 778762"/>
                <a:gd name="connsiteX80" fmla="*/ 749579 w 749579"/>
                <a:gd name="connsiteY80" fmla="*/ 52978 h 778762"/>
                <a:gd name="connsiteX81" fmla="*/ 748316 w 749579"/>
                <a:gd name="connsiteY81" fmla="*/ 66853 h 778762"/>
                <a:gd name="connsiteX82" fmla="*/ 744528 w 749579"/>
                <a:gd name="connsiteY82" fmla="*/ 79467 h 778762"/>
                <a:gd name="connsiteX83" fmla="*/ 738214 w 749579"/>
                <a:gd name="connsiteY83" fmla="*/ 92081 h 778762"/>
                <a:gd name="connsiteX84" fmla="*/ 729375 w 749579"/>
                <a:gd name="connsiteY84" fmla="*/ 104695 h 778762"/>
                <a:gd name="connsiteX85" fmla="*/ 690229 w 749579"/>
                <a:gd name="connsiteY85" fmla="*/ 162718 h 778762"/>
                <a:gd name="connsiteX86" fmla="*/ 685178 w 749579"/>
                <a:gd name="connsiteY86" fmla="*/ 166502 h 778762"/>
                <a:gd name="connsiteX87" fmla="*/ 678864 w 749579"/>
                <a:gd name="connsiteY87" fmla="*/ 169025 h 778762"/>
                <a:gd name="connsiteX88" fmla="*/ 659923 w 749579"/>
                <a:gd name="connsiteY88" fmla="*/ 169025 h 778762"/>
                <a:gd name="connsiteX89" fmla="*/ 710433 w 749579"/>
                <a:gd name="connsiteY89" fmla="*/ 102172 h 778762"/>
                <a:gd name="connsiteX90" fmla="*/ 715484 w 749579"/>
                <a:gd name="connsiteY90" fmla="*/ 95865 h 778762"/>
                <a:gd name="connsiteX91" fmla="*/ 719273 w 749579"/>
                <a:gd name="connsiteY91" fmla="*/ 89558 h 778762"/>
                <a:gd name="connsiteX92" fmla="*/ 705382 w 749579"/>
                <a:gd name="connsiteY92" fmla="*/ 97126 h 778762"/>
                <a:gd name="connsiteX93" fmla="*/ 687703 w 749579"/>
                <a:gd name="connsiteY93" fmla="*/ 99649 h 778762"/>
                <a:gd name="connsiteX94" fmla="*/ 670025 w 749579"/>
                <a:gd name="connsiteY94" fmla="*/ 97126 h 778762"/>
                <a:gd name="connsiteX95" fmla="*/ 654871 w 749579"/>
                <a:gd name="connsiteY95" fmla="*/ 87035 h 778762"/>
                <a:gd name="connsiteX96" fmla="*/ 644769 w 749579"/>
                <a:gd name="connsiteY96" fmla="*/ 71899 h 778762"/>
                <a:gd name="connsiteX97" fmla="*/ 640981 w 749579"/>
                <a:gd name="connsiteY97" fmla="*/ 51717 h 778762"/>
                <a:gd name="connsiteX98" fmla="*/ 644769 w 749579"/>
                <a:gd name="connsiteY98" fmla="*/ 31535 h 778762"/>
                <a:gd name="connsiteX99" fmla="*/ 656134 w 749579"/>
                <a:gd name="connsiteY99" fmla="*/ 15137 h 778762"/>
                <a:gd name="connsiteX100" fmla="*/ 673813 w 749579"/>
                <a:gd name="connsiteY100" fmla="*/ 3784 h 778762"/>
                <a:gd name="connsiteX101" fmla="*/ 696543 w 749579"/>
                <a:gd name="connsiteY101" fmla="*/ 0 h 778762"/>
                <a:gd name="connsiteX102" fmla="*/ 560438 w 749579"/>
                <a:gd name="connsiteY102" fmla="*/ 0 h 778762"/>
                <a:gd name="connsiteX103" fmla="*/ 580188 w 749579"/>
                <a:gd name="connsiteY103" fmla="*/ 2523 h 778762"/>
                <a:gd name="connsiteX104" fmla="*/ 595001 w 749579"/>
                <a:gd name="connsiteY104" fmla="*/ 11353 h 778762"/>
                <a:gd name="connsiteX105" fmla="*/ 604876 w 749579"/>
                <a:gd name="connsiteY105" fmla="*/ 26489 h 778762"/>
                <a:gd name="connsiteX106" fmla="*/ 608579 w 749579"/>
                <a:gd name="connsiteY106" fmla="*/ 45410 h 778762"/>
                <a:gd name="connsiteX107" fmla="*/ 607345 w 749579"/>
                <a:gd name="connsiteY107" fmla="*/ 63069 h 778762"/>
                <a:gd name="connsiteX108" fmla="*/ 598704 w 749579"/>
                <a:gd name="connsiteY108" fmla="*/ 78206 h 778762"/>
                <a:gd name="connsiteX109" fmla="*/ 588829 w 749579"/>
                <a:gd name="connsiteY109" fmla="*/ 93342 h 778762"/>
                <a:gd name="connsiteX110" fmla="*/ 575251 w 749579"/>
                <a:gd name="connsiteY110" fmla="*/ 107217 h 778762"/>
                <a:gd name="connsiteX111" fmla="*/ 532047 w 749579"/>
                <a:gd name="connsiteY111" fmla="*/ 151366 h 778762"/>
                <a:gd name="connsiteX112" fmla="*/ 541922 w 749579"/>
                <a:gd name="connsiteY112" fmla="*/ 148843 h 778762"/>
                <a:gd name="connsiteX113" fmla="*/ 550563 w 749579"/>
                <a:gd name="connsiteY113" fmla="*/ 148843 h 778762"/>
                <a:gd name="connsiteX114" fmla="*/ 604876 w 749579"/>
                <a:gd name="connsiteY114" fmla="*/ 148843 h 778762"/>
                <a:gd name="connsiteX115" fmla="*/ 611048 w 749579"/>
                <a:gd name="connsiteY115" fmla="*/ 150104 h 778762"/>
                <a:gd name="connsiteX116" fmla="*/ 612283 w 749579"/>
                <a:gd name="connsiteY116" fmla="*/ 155150 h 778762"/>
                <a:gd name="connsiteX117" fmla="*/ 612283 w 749579"/>
                <a:gd name="connsiteY117" fmla="*/ 169025 h 778762"/>
                <a:gd name="connsiteX118" fmla="*/ 503656 w 749579"/>
                <a:gd name="connsiteY118" fmla="*/ 169025 h 778762"/>
                <a:gd name="connsiteX119" fmla="*/ 503656 w 749579"/>
                <a:gd name="connsiteY119" fmla="*/ 161457 h 778762"/>
                <a:gd name="connsiteX120" fmla="*/ 503656 w 749579"/>
                <a:gd name="connsiteY120" fmla="*/ 156411 h 778762"/>
                <a:gd name="connsiteX121" fmla="*/ 507359 w 749579"/>
                <a:gd name="connsiteY121" fmla="*/ 152627 h 778762"/>
                <a:gd name="connsiteX122" fmla="*/ 560438 w 749579"/>
                <a:gd name="connsiteY122" fmla="*/ 98388 h 778762"/>
                <a:gd name="connsiteX123" fmla="*/ 571548 w 749579"/>
                <a:gd name="connsiteY123" fmla="*/ 85774 h 778762"/>
                <a:gd name="connsiteX124" fmla="*/ 580188 w 749579"/>
                <a:gd name="connsiteY124" fmla="*/ 73160 h 778762"/>
                <a:gd name="connsiteX125" fmla="*/ 586360 w 749579"/>
                <a:gd name="connsiteY125" fmla="*/ 60546 h 778762"/>
                <a:gd name="connsiteX126" fmla="*/ 588829 w 749579"/>
                <a:gd name="connsiteY126" fmla="*/ 46671 h 778762"/>
                <a:gd name="connsiteX127" fmla="*/ 586360 w 749579"/>
                <a:gd name="connsiteY127" fmla="*/ 32796 h 778762"/>
                <a:gd name="connsiteX128" fmla="*/ 580188 w 749579"/>
                <a:gd name="connsiteY128" fmla="*/ 23966 h 778762"/>
                <a:gd name="connsiteX129" fmla="*/ 570313 w 749579"/>
                <a:gd name="connsiteY129" fmla="*/ 18921 h 778762"/>
                <a:gd name="connsiteX130" fmla="*/ 559204 w 749579"/>
                <a:gd name="connsiteY130" fmla="*/ 17660 h 778762"/>
                <a:gd name="connsiteX131" fmla="*/ 548094 w 749579"/>
                <a:gd name="connsiteY131" fmla="*/ 18921 h 778762"/>
                <a:gd name="connsiteX132" fmla="*/ 538219 w 749579"/>
                <a:gd name="connsiteY132" fmla="*/ 23966 h 778762"/>
                <a:gd name="connsiteX133" fmla="*/ 530813 w 749579"/>
                <a:gd name="connsiteY133" fmla="*/ 31535 h 778762"/>
                <a:gd name="connsiteX134" fmla="*/ 527109 w 749579"/>
                <a:gd name="connsiteY134" fmla="*/ 41626 h 778762"/>
                <a:gd name="connsiteX135" fmla="*/ 523406 w 749579"/>
                <a:gd name="connsiteY135" fmla="*/ 46671 h 778762"/>
                <a:gd name="connsiteX136" fmla="*/ 517234 w 749579"/>
                <a:gd name="connsiteY136" fmla="*/ 47933 h 778762"/>
                <a:gd name="connsiteX137" fmla="*/ 507359 w 749579"/>
                <a:gd name="connsiteY137" fmla="*/ 46671 h 778762"/>
                <a:gd name="connsiteX138" fmla="*/ 513531 w 749579"/>
                <a:gd name="connsiteY138" fmla="*/ 26489 h 778762"/>
                <a:gd name="connsiteX139" fmla="*/ 524641 w 749579"/>
                <a:gd name="connsiteY139" fmla="*/ 11353 h 778762"/>
                <a:gd name="connsiteX140" fmla="*/ 540688 w 749579"/>
                <a:gd name="connsiteY140" fmla="*/ 2523 h 778762"/>
                <a:gd name="connsiteX141" fmla="*/ 560438 w 749579"/>
                <a:gd name="connsiteY141" fmla="*/ 0 h 77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749579" h="778762">
                  <a:moveTo>
                    <a:pt x="371178" y="422965"/>
                  </a:moveTo>
                  <a:cubicBezTo>
                    <a:pt x="376348" y="422965"/>
                    <a:pt x="381518" y="427976"/>
                    <a:pt x="381518" y="434240"/>
                  </a:cubicBezTo>
                  <a:lnTo>
                    <a:pt x="381518" y="768737"/>
                  </a:lnTo>
                  <a:cubicBezTo>
                    <a:pt x="381518" y="773748"/>
                    <a:pt x="376348" y="778759"/>
                    <a:pt x="371178" y="778759"/>
                  </a:cubicBezTo>
                  <a:cubicBezTo>
                    <a:pt x="366008" y="778759"/>
                    <a:pt x="360838" y="773748"/>
                    <a:pt x="360838" y="768737"/>
                  </a:cubicBezTo>
                  <a:lnTo>
                    <a:pt x="360838" y="434240"/>
                  </a:lnTo>
                  <a:cubicBezTo>
                    <a:pt x="360838" y="427976"/>
                    <a:pt x="366008" y="422965"/>
                    <a:pt x="371178" y="422965"/>
                  </a:cubicBezTo>
                  <a:close/>
                  <a:moveTo>
                    <a:pt x="125281" y="422965"/>
                  </a:moveTo>
                  <a:cubicBezTo>
                    <a:pt x="130451" y="422965"/>
                    <a:pt x="134329" y="427976"/>
                    <a:pt x="134329" y="434240"/>
                  </a:cubicBezTo>
                  <a:lnTo>
                    <a:pt x="134329" y="768737"/>
                  </a:lnTo>
                  <a:cubicBezTo>
                    <a:pt x="134329" y="773748"/>
                    <a:pt x="130451" y="778759"/>
                    <a:pt x="125281" y="778759"/>
                  </a:cubicBezTo>
                  <a:cubicBezTo>
                    <a:pt x="118819" y="778759"/>
                    <a:pt x="113649" y="773748"/>
                    <a:pt x="113649" y="768737"/>
                  </a:cubicBezTo>
                  <a:lnTo>
                    <a:pt x="113649" y="434240"/>
                  </a:lnTo>
                  <a:cubicBezTo>
                    <a:pt x="113649" y="427976"/>
                    <a:pt x="118819" y="422965"/>
                    <a:pt x="125281" y="422965"/>
                  </a:cubicBezTo>
                  <a:close/>
                  <a:moveTo>
                    <a:pt x="678214" y="285636"/>
                  </a:moveTo>
                  <a:cubicBezTo>
                    <a:pt x="684318" y="285636"/>
                    <a:pt x="689200" y="290629"/>
                    <a:pt x="689200" y="296872"/>
                  </a:cubicBezTo>
                  <a:lnTo>
                    <a:pt x="689200" y="768774"/>
                  </a:lnTo>
                  <a:cubicBezTo>
                    <a:pt x="689200" y="773768"/>
                    <a:pt x="684318" y="778762"/>
                    <a:pt x="678214" y="778762"/>
                  </a:cubicBezTo>
                  <a:cubicBezTo>
                    <a:pt x="673332" y="778762"/>
                    <a:pt x="668449" y="773768"/>
                    <a:pt x="668449" y="768774"/>
                  </a:cubicBezTo>
                  <a:lnTo>
                    <a:pt x="668449" y="296872"/>
                  </a:lnTo>
                  <a:cubicBezTo>
                    <a:pt x="668449" y="290629"/>
                    <a:pt x="673332" y="285636"/>
                    <a:pt x="678214" y="285636"/>
                  </a:cubicBezTo>
                  <a:close/>
                  <a:moveTo>
                    <a:pt x="244261" y="285636"/>
                  </a:moveTo>
                  <a:cubicBezTo>
                    <a:pt x="250365" y="285636"/>
                    <a:pt x="255247" y="290629"/>
                    <a:pt x="255247" y="296872"/>
                  </a:cubicBezTo>
                  <a:lnTo>
                    <a:pt x="255247" y="768774"/>
                  </a:lnTo>
                  <a:cubicBezTo>
                    <a:pt x="255247" y="773768"/>
                    <a:pt x="250365" y="778762"/>
                    <a:pt x="244261" y="778762"/>
                  </a:cubicBezTo>
                  <a:cubicBezTo>
                    <a:pt x="239379" y="778762"/>
                    <a:pt x="234496" y="773768"/>
                    <a:pt x="234496" y="768774"/>
                  </a:cubicBezTo>
                  <a:lnTo>
                    <a:pt x="234496" y="296872"/>
                  </a:lnTo>
                  <a:cubicBezTo>
                    <a:pt x="234496" y="290629"/>
                    <a:pt x="239379" y="285636"/>
                    <a:pt x="244261" y="285636"/>
                  </a:cubicBezTo>
                  <a:close/>
                  <a:moveTo>
                    <a:pt x="520134" y="241692"/>
                  </a:moveTo>
                  <a:cubicBezTo>
                    <a:pt x="525017" y="241692"/>
                    <a:pt x="529899" y="245439"/>
                    <a:pt x="529899" y="251684"/>
                  </a:cubicBezTo>
                  <a:lnTo>
                    <a:pt x="529899" y="768770"/>
                  </a:lnTo>
                  <a:cubicBezTo>
                    <a:pt x="529899" y="773766"/>
                    <a:pt x="525017" y="778762"/>
                    <a:pt x="520134" y="778762"/>
                  </a:cubicBezTo>
                  <a:cubicBezTo>
                    <a:pt x="514031" y="778762"/>
                    <a:pt x="509148" y="773766"/>
                    <a:pt x="509148" y="768770"/>
                  </a:cubicBezTo>
                  <a:lnTo>
                    <a:pt x="509148" y="251684"/>
                  </a:lnTo>
                  <a:cubicBezTo>
                    <a:pt x="509148" y="245439"/>
                    <a:pt x="514031" y="241692"/>
                    <a:pt x="520134" y="241692"/>
                  </a:cubicBezTo>
                  <a:close/>
                  <a:moveTo>
                    <a:pt x="329666" y="109861"/>
                  </a:moveTo>
                  <a:cubicBezTo>
                    <a:pt x="350923" y="109861"/>
                    <a:pt x="370930" y="119674"/>
                    <a:pt x="384685" y="135620"/>
                  </a:cubicBezTo>
                  <a:lnTo>
                    <a:pt x="455961" y="217804"/>
                  </a:lnTo>
                  <a:cubicBezTo>
                    <a:pt x="458462" y="221484"/>
                    <a:pt x="458462" y="227617"/>
                    <a:pt x="453460" y="231297"/>
                  </a:cubicBezTo>
                  <a:cubicBezTo>
                    <a:pt x="449708" y="234977"/>
                    <a:pt x="443456" y="234977"/>
                    <a:pt x="439705" y="230070"/>
                  </a:cubicBezTo>
                  <a:lnTo>
                    <a:pt x="369680" y="149113"/>
                  </a:lnTo>
                  <a:cubicBezTo>
                    <a:pt x="359676" y="136847"/>
                    <a:pt x="344671" y="130714"/>
                    <a:pt x="329666" y="130714"/>
                  </a:cubicBezTo>
                  <a:cubicBezTo>
                    <a:pt x="313410" y="129487"/>
                    <a:pt x="299655" y="135620"/>
                    <a:pt x="288401" y="147887"/>
                  </a:cubicBezTo>
                  <a:lnTo>
                    <a:pt x="279648" y="157699"/>
                  </a:lnTo>
                  <a:cubicBezTo>
                    <a:pt x="264642" y="173646"/>
                    <a:pt x="244635" y="181005"/>
                    <a:pt x="222127" y="181005"/>
                  </a:cubicBezTo>
                  <a:cubicBezTo>
                    <a:pt x="200869" y="179779"/>
                    <a:pt x="180862" y="169966"/>
                    <a:pt x="167107" y="154020"/>
                  </a:cubicBezTo>
                  <a:cubicBezTo>
                    <a:pt x="157104" y="140527"/>
                    <a:pt x="142098" y="134394"/>
                    <a:pt x="125843" y="134394"/>
                  </a:cubicBezTo>
                  <a:cubicBezTo>
                    <a:pt x="109587" y="133167"/>
                    <a:pt x="94581" y="140527"/>
                    <a:pt x="83327" y="152793"/>
                  </a:cubicBezTo>
                  <a:lnTo>
                    <a:pt x="18304" y="230070"/>
                  </a:lnTo>
                  <a:cubicBezTo>
                    <a:pt x="15803" y="232523"/>
                    <a:pt x="13302" y="233750"/>
                    <a:pt x="10801" y="233750"/>
                  </a:cubicBezTo>
                  <a:cubicBezTo>
                    <a:pt x="8301" y="233750"/>
                    <a:pt x="5800" y="232523"/>
                    <a:pt x="3299" y="231297"/>
                  </a:cubicBezTo>
                  <a:cubicBezTo>
                    <a:pt x="-453" y="227617"/>
                    <a:pt x="-1703" y="221484"/>
                    <a:pt x="3299" y="217804"/>
                  </a:cubicBezTo>
                  <a:lnTo>
                    <a:pt x="68322" y="140527"/>
                  </a:lnTo>
                  <a:cubicBezTo>
                    <a:pt x="83327" y="123354"/>
                    <a:pt x="103335" y="113541"/>
                    <a:pt x="125843" y="113541"/>
                  </a:cubicBezTo>
                  <a:cubicBezTo>
                    <a:pt x="148351" y="113541"/>
                    <a:pt x="169608" y="123354"/>
                    <a:pt x="183363" y="140527"/>
                  </a:cubicBezTo>
                  <a:cubicBezTo>
                    <a:pt x="193367" y="152793"/>
                    <a:pt x="207122" y="160153"/>
                    <a:pt x="222127" y="161379"/>
                  </a:cubicBezTo>
                  <a:cubicBezTo>
                    <a:pt x="238383" y="161379"/>
                    <a:pt x="254639" y="155246"/>
                    <a:pt x="264642" y="144207"/>
                  </a:cubicBezTo>
                  <a:lnTo>
                    <a:pt x="274646" y="134394"/>
                  </a:lnTo>
                  <a:cubicBezTo>
                    <a:pt x="287150" y="118448"/>
                    <a:pt x="309658" y="109861"/>
                    <a:pt x="329666" y="109861"/>
                  </a:cubicBezTo>
                  <a:close/>
                  <a:moveTo>
                    <a:pt x="695280" y="16398"/>
                  </a:moveTo>
                  <a:cubicBezTo>
                    <a:pt x="691492" y="16398"/>
                    <a:pt x="686441" y="17660"/>
                    <a:pt x="681390" y="18921"/>
                  </a:cubicBezTo>
                  <a:cubicBezTo>
                    <a:pt x="677601" y="21444"/>
                    <a:pt x="673813" y="23966"/>
                    <a:pt x="671287" y="26489"/>
                  </a:cubicBezTo>
                  <a:cubicBezTo>
                    <a:pt x="667499" y="29012"/>
                    <a:pt x="664974" y="32796"/>
                    <a:pt x="663711" y="36580"/>
                  </a:cubicBezTo>
                  <a:cubicBezTo>
                    <a:pt x="662448" y="41626"/>
                    <a:pt x="662448" y="45410"/>
                    <a:pt x="662448" y="50455"/>
                  </a:cubicBezTo>
                  <a:cubicBezTo>
                    <a:pt x="662448" y="55501"/>
                    <a:pt x="662448" y="60546"/>
                    <a:pt x="663711" y="64331"/>
                  </a:cubicBezTo>
                  <a:cubicBezTo>
                    <a:pt x="664974" y="69376"/>
                    <a:pt x="667499" y="71899"/>
                    <a:pt x="670025" y="75683"/>
                  </a:cubicBezTo>
                  <a:cubicBezTo>
                    <a:pt x="673813" y="78206"/>
                    <a:pt x="677601" y="79467"/>
                    <a:pt x="681390" y="81990"/>
                  </a:cubicBezTo>
                  <a:cubicBezTo>
                    <a:pt x="685178" y="83251"/>
                    <a:pt x="690229" y="83251"/>
                    <a:pt x="695280" y="83251"/>
                  </a:cubicBezTo>
                  <a:cubicBezTo>
                    <a:pt x="700331" y="83251"/>
                    <a:pt x="705382" y="83251"/>
                    <a:pt x="709171" y="81990"/>
                  </a:cubicBezTo>
                  <a:cubicBezTo>
                    <a:pt x="714222" y="79467"/>
                    <a:pt x="716747" y="76944"/>
                    <a:pt x="720536" y="73160"/>
                  </a:cubicBezTo>
                  <a:cubicBezTo>
                    <a:pt x="723061" y="70637"/>
                    <a:pt x="725587" y="66853"/>
                    <a:pt x="728112" y="63069"/>
                  </a:cubicBezTo>
                  <a:cubicBezTo>
                    <a:pt x="729375" y="59285"/>
                    <a:pt x="729375" y="55501"/>
                    <a:pt x="729375" y="51717"/>
                  </a:cubicBezTo>
                  <a:cubicBezTo>
                    <a:pt x="729375" y="45410"/>
                    <a:pt x="729375" y="41626"/>
                    <a:pt x="726849" y="36580"/>
                  </a:cubicBezTo>
                  <a:cubicBezTo>
                    <a:pt x="725587" y="32796"/>
                    <a:pt x="723061" y="29012"/>
                    <a:pt x="719273" y="25228"/>
                  </a:cubicBezTo>
                  <a:cubicBezTo>
                    <a:pt x="716747" y="23966"/>
                    <a:pt x="714222" y="21444"/>
                    <a:pt x="709171" y="18921"/>
                  </a:cubicBezTo>
                  <a:cubicBezTo>
                    <a:pt x="705382" y="17660"/>
                    <a:pt x="701594" y="16398"/>
                    <a:pt x="695280" y="16398"/>
                  </a:cubicBezTo>
                  <a:close/>
                  <a:moveTo>
                    <a:pt x="696543" y="0"/>
                  </a:moveTo>
                  <a:cubicBezTo>
                    <a:pt x="704120" y="0"/>
                    <a:pt x="711696" y="1262"/>
                    <a:pt x="718010" y="3784"/>
                  </a:cubicBezTo>
                  <a:cubicBezTo>
                    <a:pt x="724324" y="5046"/>
                    <a:pt x="730638" y="10091"/>
                    <a:pt x="735689" y="13875"/>
                  </a:cubicBezTo>
                  <a:cubicBezTo>
                    <a:pt x="739477" y="18921"/>
                    <a:pt x="743265" y="25228"/>
                    <a:pt x="745791" y="31535"/>
                  </a:cubicBezTo>
                  <a:cubicBezTo>
                    <a:pt x="748316" y="37842"/>
                    <a:pt x="749579" y="45410"/>
                    <a:pt x="749579" y="52978"/>
                  </a:cubicBezTo>
                  <a:cubicBezTo>
                    <a:pt x="749579" y="58024"/>
                    <a:pt x="749579" y="63069"/>
                    <a:pt x="748316" y="66853"/>
                  </a:cubicBezTo>
                  <a:cubicBezTo>
                    <a:pt x="747054" y="70637"/>
                    <a:pt x="745791" y="75683"/>
                    <a:pt x="744528" y="79467"/>
                  </a:cubicBezTo>
                  <a:cubicBezTo>
                    <a:pt x="743265" y="83251"/>
                    <a:pt x="740740" y="88297"/>
                    <a:pt x="738214" y="92081"/>
                  </a:cubicBezTo>
                  <a:cubicBezTo>
                    <a:pt x="735689" y="95865"/>
                    <a:pt x="733163" y="100910"/>
                    <a:pt x="729375" y="104695"/>
                  </a:cubicBezTo>
                  <a:lnTo>
                    <a:pt x="690229" y="162718"/>
                  </a:lnTo>
                  <a:cubicBezTo>
                    <a:pt x="687703" y="163979"/>
                    <a:pt x="686441" y="166502"/>
                    <a:pt x="685178" y="166502"/>
                  </a:cubicBezTo>
                  <a:cubicBezTo>
                    <a:pt x="683915" y="167763"/>
                    <a:pt x="681390" y="169025"/>
                    <a:pt x="678864" y="169025"/>
                  </a:cubicBezTo>
                  <a:lnTo>
                    <a:pt x="659923" y="169025"/>
                  </a:lnTo>
                  <a:lnTo>
                    <a:pt x="710433" y="102172"/>
                  </a:lnTo>
                  <a:cubicBezTo>
                    <a:pt x="711696" y="99649"/>
                    <a:pt x="714222" y="97126"/>
                    <a:pt x="715484" y="95865"/>
                  </a:cubicBezTo>
                  <a:cubicBezTo>
                    <a:pt x="716747" y="93342"/>
                    <a:pt x="718010" y="90819"/>
                    <a:pt x="719273" y="89558"/>
                  </a:cubicBezTo>
                  <a:cubicBezTo>
                    <a:pt x="715484" y="93342"/>
                    <a:pt x="710433" y="95865"/>
                    <a:pt x="705382" y="97126"/>
                  </a:cubicBezTo>
                  <a:cubicBezTo>
                    <a:pt x="699068" y="98388"/>
                    <a:pt x="694017" y="99649"/>
                    <a:pt x="687703" y="99649"/>
                  </a:cubicBezTo>
                  <a:cubicBezTo>
                    <a:pt x="681390" y="99649"/>
                    <a:pt x="676339" y="98388"/>
                    <a:pt x="670025" y="97126"/>
                  </a:cubicBezTo>
                  <a:cubicBezTo>
                    <a:pt x="663711" y="94604"/>
                    <a:pt x="659923" y="90819"/>
                    <a:pt x="654871" y="87035"/>
                  </a:cubicBezTo>
                  <a:cubicBezTo>
                    <a:pt x="651083" y="83251"/>
                    <a:pt x="647295" y="78206"/>
                    <a:pt x="644769" y="71899"/>
                  </a:cubicBezTo>
                  <a:cubicBezTo>
                    <a:pt x="642244" y="66853"/>
                    <a:pt x="640981" y="59285"/>
                    <a:pt x="640981" y="51717"/>
                  </a:cubicBezTo>
                  <a:cubicBezTo>
                    <a:pt x="640981" y="44148"/>
                    <a:pt x="642244" y="37842"/>
                    <a:pt x="644769" y="31535"/>
                  </a:cubicBezTo>
                  <a:cubicBezTo>
                    <a:pt x="648558" y="25228"/>
                    <a:pt x="651083" y="18921"/>
                    <a:pt x="656134" y="15137"/>
                  </a:cubicBezTo>
                  <a:cubicBezTo>
                    <a:pt x="662448" y="10091"/>
                    <a:pt x="667499" y="6307"/>
                    <a:pt x="673813" y="3784"/>
                  </a:cubicBezTo>
                  <a:cubicBezTo>
                    <a:pt x="681390" y="1262"/>
                    <a:pt x="687703" y="0"/>
                    <a:pt x="696543" y="0"/>
                  </a:cubicBezTo>
                  <a:close/>
                  <a:moveTo>
                    <a:pt x="560438" y="0"/>
                  </a:moveTo>
                  <a:cubicBezTo>
                    <a:pt x="566610" y="0"/>
                    <a:pt x="574016" y="0"/>
                    <a:pt x="580188" y="2523"/>
                  </a:cubicBezTo>
                  <a:cubicBezTo>
                    <a:pt x="585126" y="5046"/>
                    <a:pt x="591298" y="7569"/>
                    <a:pt x="595001" y="11353"/>
                  </a:cubicBezTo>
                  <a:cubicBezTo>
                    <a:pt x="598704" y="16398"/>
                    <a:pt x="602407" y="20182"/>
                    <a:pt x="604876" y="26489"/>
                  </a:cubicBezTo>
                  <a:cubicBezTo>
                    <a:pt x="608579" y="31535"/>
                    <a:pt x="608579" y="39103"/>
                    <a:pt x="608579" y="45410"/>
                  </a:cubicBezTo>
                  <a:cubicBezTo>
                    <a:pt x="608579" y="51717"/>
                    <a:pt x="608579" y="58024"/>
                    <a:pt x="607345" y="63069"/>
                  </a:cubicBezTo>
                  <a:cubicBezTo>
                    <a:pt x="604876" y="68115"/>
                    <a:pt x="602407" y="73160"/>
                    <a:pt x="598704" y="78206"/>
                  </a:cubicBezTo>
                  <a:cubicBezTo>
                    <a:pt x="596235" y="83251"/>
                    <a:pt x="592532" y="88297"/>
                    <a:pt x="588829" y="93342"/>
                  </a:cubicBezTo>
                  <a:cubicBezTo>
                    <a:pt x="583892" y="97126"/>
                    <a:pt x="580188" y="102172"/>
                    <a:pt x="575251" y="107217"/>
                  </a:cubicBezTo>
                  <a:lnTo>
                    <a:pt x="532047" y="151366"/>
                  </a:lnTo>
                  <a:cubicBezTo>
                    <a:pt x="534516" y="150104"/>
                    <a:pt x="538219" y="150104"/>
                    <a:pt x="541922" y="148843"/>
                  </a:cubicBezTo>
                  <a:cubicBezTo>
                    <a:pt x="544391" y="148843"/>
                    <a:pt x="548094" y="148843"/>
                    <a:pt x="550563" y="148843"/>
                  </a:cubicBezTo>
                  <a:lnTo>
                    <a:pt x="604876" y="148843"/>
                  </a:lnTo>
                  <a:cubicBezTo>
                    <a:pt x="607345" y="148843"/>
                    <a:pt x="608579" y="148843"/>
                    <a:pt x="611048" y="150104"/>
                  </a:cubicBezTo>
                  <a:cubicBezTo>
                    <a:pt x="612283" y="152627"/>
                    <a:pt x="612283" y="153888"/>
                    <a:pt x="612283" y="155150"/>
                  </a:cubicBezTo>
                  <a:lnTo>
                    <a:pt x="612283" y="169025"/>
                  </a:lnTo>
                  <a:lnTo>
                    <a:pt x="503656" y="169025"/>
                  </a:lnTo>
                  <a:lnTo>
                    <a:pt x="503656" y="161457"/>
                  </a:lnTo>
                  <a:cubicBezTo>
                    <a:pt x="503656" y="160195"/>
                    <a:pt x="503656" y="158934"/>
                    <a:pt x="503656" y="156411"/>
                  </a:cubicBezTo>
                  <a:cubicBezTo>
                    <a:pt x="504890" y="155150"/>
                    <a:pt x="504890" y="153888"/>
                    <a:pt x="507359" y="152627"/>
                  </a:cubicBezTo>
                  <a:lnTo>
                    <a:pt x="560438" y="98388"/>
                  </a:lnTo>
                  <a:cubicBezTo>
                    <a:pt x="564141" y="94604"/>
                    <a:pt x="567844" y="89558"/>
                    <a:pt x="571548" y="85774"/>
                  </a:cubicBezTo>
                  <a:cubicBezTo>
                    <a:pt x="575251" y="81990"/>
                    <a:pt x="577720" y="76944"/>
                    <a:pt x="580188" y="73160"/>
                  </a:cubicBezTo>
                  <a:cubicBezTo>
                    <a:pt x="582657" y="69376"/>
                    <a:pt x="585126" y="64331"/>
                    <a:pt x="586360" y="60546"/>
                  </a:cubicBezTo>
                  <a:cubicBezTo>
                    <a:pt x="587595" y="55501"/>
                    <a:pt x="588829" y="51717"/>
                    <a:pt x="588829" y="46671"/>
                  </a:cubicBezTo>
                  <a:cubicBezTo>
                    <a:pt x="588829" y="41626"/>
                    <a:pt x="587595" y="37842"/>
                    <a:pt x="586360" y="32796"/>
                  </a:cubicBezTo>
                  <a:cubicBezTo>
                    <a:pt x="585126" y="30273"/>
                    <a:pt x="582657" y="27751"/>
                    <a:pt x="580188" y="23966"/>
                  </a:cubicBezTo>
                  <a:cubicBezTo>
                    <a:pt x="577720" y="21444"/>
                    <a:pt x="574016" y="20182"/>
                    <a:pt x="570313" y="18921"/>
                  </a:cubicBezTo>
                  <a:cubicBezTo>
                    <a:pt x="566610" y="17660"/>
                    <a:pt x="562907" y="17660"/>
                    <a:pt x="559204" y="17660"/>
                  </a:cubicBezTo>
                  <a:cubicBezTo>
                    <a:pt x="554266" y="17660"/>
                    <a:pt x="550563" y="17660"/>
                    <a:pt x="548094" y="18921"/>
                  </a:cubicBezTo>
                  <a:cubicBezTo>
                    <a:pt x="544391" y="20182"/>
                    <a:pt x="540688" y="21444"/>
                    <a:pt x="538219" y="23966"/>
                  </a:cubicBezTo>
                  <a:cubicBezTo>
                    <a:pt x="535750" y="26489"/>
                    <a:pt x="533281" y="29012"/>
                    <a:pt x="530813" y="31535"/>
                  </a:cubicBezTo>
                  <a:cubicBezTo>
                    <a:pt x="529578" y="35319"/>
                    <a:pt x="528344" y="39103"/>
                    <a:pt x="527109" y="41626"/>
                  </a:cubicBezTo>
                  <a:cubicBezTo>
                    <a:pt x="527109" y="45410"/>
                    <a:pt x="524641" y="46671"/>
                    <a:pt x="523406" y="46671"/>
                  </a:cubicBezTo>
                  <a:cubicBezTo>
                    <a:pt x="522172" y="49194"/>
                    <a:pt x="519703" y="49194"/>
                    <a:pt x="517234" y="47933"/>
                  </a:cubicBezTo>
                  <a:lnTo>
                    <a:pt x="507359" y="46671"/>
                  </a:lnTo>
                  <a:cubicBezTo>
                    <a:pt x="508594" y="39103"/>
                    <a:pt x="509828" y="31535"/>
                    <a:pt x="513531" y="26489"/>
                  </a:cubicBezTo>
                  <a:cubicBezTo>
                    <a:pt x="516000" y="20182"/>
                    <a:pt x="519703" y="16398"/>
                    <a:pt x="524641" y="11353"/>
                  </a:cubicBezTo>
                  <a:cubicBezTo>
                    <a:pt x="529578" y="7569"/>
                    <a:pt x="534516" y="5046"/>
                    <a:pt x="540688" y="2523"/>
                  </a:cubicBezTo>
                  <a:cubicBezTo>
                    <a:pt x="546860" y="0"/>
                    <a:pt x="553032" y="0"/>
                    <a:pt x="560438" y="0"/>
                  </a:cubicBezTo>
                  <a:close/>
                </a:path>
              </a:pathLst>
            </a:custGeom>
            <a:solidFill>
              <a:srgbClr val="222D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7" name="Freeform 462">
              <a:extLst>
                <a:ext uri="{FF2B5EF4-FFF2-40B4-BE49-F238E27FC236}">
                  <a16:creationId xmlns:a16="http://schemas.microsoft.com/office/drawing/2014/main" id="{2E8F869F-EE2A-8E47-BCB1-8E47369F1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2210" y="8851981"/>
              <a:ext cx="730577" cy="730573"/>
            </a:xfrm>
            <a:custGeom>
              <a:avLst/>
              <a:gdLst>
                <a:gd name="T0" fmla="*/ 294 w 587"/>
                <a:gd name="T1" fmla="*/ 505 h 588"/>
                <a:gd name="T2" fmla="*/ 294 w 587"/>
                <a:gd name="T3" fmla="*/ 505 h 588"/>
                <a:gd name="T4" fmla="*/ 81 w 587"/>
                <a:gd name="T5" fmla="*/ 293 h 588"/>
                <a:gd name="T6" fmla="*/ 81 w 587"/>
                <a:gd name="T7" fmla="*/ 293 h 588"/>
                <a:gd name="T8" fmla="*/ 294 w 587"/>
                <a:gd name="T9" fmla="*/ 81 h 588"/>
                <a:gd name="T10" fmla="*/ 294 w 587"/>
                <a:gd name="T11" fmla="*/ 81 h 588"/>
                <a:gd name="T12" fmla="*/ 295 w 587"/>
                <a:gd name="T13" fmla="*/ 82 h 588"/>
                <a:gd name="T14" fmla="*/ 295 w 587"/>
                <a:gd name="T15" fmla="*/ 0 h 588"/>
                <a:gd name="T16" fmla="*/ 295 w 587"/>
                <a:gd name="T17" fmla="*/ 0 h 588"/>
                <a:gd name="T18" fmla="*/ 294 w 587"/>
                <a:gd name="T19" fmla="*/ 0 h 588"/>
                <a:gd name="T20" fmla="*/ 294 w 587"/>
                <a:gd name="T21" fmla="*/ 0 h 588"/>
                <a:gd name="T22" fmla="*/ 0 w 587"/>
                <a:gd name="T23" fmla="*/ 293 h 588"/>
                <a:gd name="T24" fmla="*/ 0 w 587"/>
                <a:gd name="T25" fmla="*/ 293 h 588"/>
                <a:gd name="T26" fmla="*/ 294 w 587"/>
                <a:gd name="T27" fmla="*/ 587 h 588"/>
                <a:gd name="T28" fmla="*/ 294 w 587"/>
                <a:gd name="T29" fmla="*/ 587 h 588"/>
                <a:gd name="T30" fmla="*/ 586 w 587"/>
                <a:gd name="T31" fmla="*/ 323 h 588"/>
                <a:gd name="T32" fmla="*/ 503 w 587"/>
                <a:gd name="T33" fmla="*/ 323 h 588"/>
                <a:gd name="T34" fmla="*/ 503 w 587"/>
                <a:gd name="T35" fmla="*/ 323 h 588"/>
                <a:gd name="T36" fmla="*/ 294 w 587"/>
                <a:gd name="T37" fmla="*/ 50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7" h="588">
                  <a:moveTo>
                    <a:pt x="294" y="505"/>
                  </a:moveTo>
                  <a:lnTo>
                    <a:pt x="294" y="505"/>
                  </a:lnTo>
                  <a:cubicBezTo>
                    <a:pt x="177" y="505"/>
                    <a:pt x="81" y="410"/>
                    <a:pt x="81" y="293"/>
                  </a:cubicBezTo>
                  <a:lnTo>
                    <a:pt x="81" y="293"/>
                  </a:lnTo>
                  <a:cubicBezTo>
                    <a:pt x="81" y="176"/>
                    <a:pt x="177" y="81"/>
                    <a:pt x="294" y="81"/>
                  </a:cubicBezTo>
                  <a:lnTo>
                    <a:pt x="294" y="81"/>
                  </a:lnTo>
                  <a:lnTo>
                    <a:pt x="295" y="82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94" y="0"/>
                  </a:lnTo>
                  <a:lnTo>
                    <a:pt x="294" y="0"/>
                  </a:lnTo>
                  <a:cubicBezTo>
                    <a:pt x="132" y="0"/>
                    <a:pt x="0" y="131"/>
                    <a:pt x="0" y="293"/>
                  </a:cubicBezTo>
                  <a:lnTo>
                    <a:pt x="0" y="293"/>
                  </a:lnTo>
                  <a:cubicBezTo>
                    <a:pt x="0" y="455"/>
                    <a:pt x="132" y="587"/>
                    <a:pt x="294" y="587"/>
                  </a:cubicBezTo>
                  <a:lnTo>
                    <a:pt x="294" y="587"/>
                  </a:lnTo>
                  <a:cubicBezTo>
                    <a:pt x="445" y="587"/>
                    <a:pt x="571" y="471"/>
                    <a:pt x="586" y="323"/>
                  </a:cubicBezTo>
                  <a:lnTo>
                    <a:pt x="503" y="323"/>
                  </a:lnTo>
                  <a:lnTo>
                    <a:pt x="503" y="323"/>
                  </a:lnTo>
                  <a:cubicBezTo>
                    <a:pt x="489" y="425"/>
                    <a:pt x="401" y="505"/>
                    <a:pt x="294" y="505"/>
                  </a:cubicBezTo>
                </a:path>
              </a:pathLst>
            </a:custGeom>
            <a:solidFill>
              <a:srgbClr val="F98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8" name="Freeform 463">
              <a:extLst>
                <a:ext uri="{FF2B5EF4-FFF2-40B4-BE49-F238E27FC236}">
                  <a16:creationId xmlns:a16="http://schemas.microsoft.com/office/drawing/2014/main" id="{D9C2FD9A-B08D-3442-AC95-C97AF263A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0247" y="8851981"/>
              <a:ext cx="362541" cy="400990"/>
            </a:xfrm>
            <a:custGeom>
              <a:avLst/>
              <a:gdLst>
                <a:gd name="T0" fmla="*/ 0 w 293"/>
                <a:gd name="T1" fmla="*/ 0 h 324"/>
                <a:gd name="T2" fmla="*/ 0 w 293"/>
                <a:gd name="T3" fmla="*/ 82 h 324"/>
                <a:gd name="T4" fmla="*/ 0 w 293"/>
                <a:gd name="T5" fmla="*/ 82 h 324"/>
                <a:gd name="T6" fmla="*/ 210 w 293"/>
                <a:gd name="T7" fmla="*/ 293 h 324"/>
                <a:gd name="T8" fmla="*/ 210 w 293"/>
                <a:gd name="T9" fmla="*/ 293 h 324"/>
                <a:gd name="T10" fmla="*/ 208 w 293"/>
                <a:gd name="T11" fmla="*/ 323 h 324"/>
                <a:gd name="T12" fmla="*/ 291 w 293"/>
                <a:gd name="T13" fmla="*/ 323 h 324"/>
                <a:gd name="T14" fmla="*/ 291 w 293"/>
                <a:gd name="T15" fmla="*/ 323 h 324"/>
                <a:gd name="T16" fmla="*/ 292 w 293"/>
                <a:gd name="T17" fmla="*/ 293 h 324"/>
                <a:gd name="T18" fmla="*/ 292 w 293"/>
                <a:gd name="T19" fmla="*/ 293 h 324"/>
                <a:gd name="T20" fmla="*/ 0 w 293"/>
                <a:gd name="T2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324">
                  <a:moveTo>
                    <a:pt x="0" y="0"/>
                  </a:moveTo>
                  <a:lnTo>
                    <a:pt x="0" y="82"/>
                  </a:lnTo>
                  <a:lnTo>
                    <a:pt x="0" y="82"/>
                  </a:lnTo>
                  <a:cubicBezTo>
                    <a:pt x="116" y="82"/>
                    <a:pt x="210" y="177"/>
                    <a:pt x="210" y="293"/>
                  </a:cubicBezTo>
                  <a:lnTo>
                    <a:pt x="210" y="293"/>
                  </a:lnTo>
                  <a:cubicBezTo>
                    <a:pt x="210" y="303"/>
                    <a:pt x="210" y="313"/>
                    <a:pt x="208" y="323"/>
                  </a:cubicBezTo>
                  <a:lnTo>
                    <a:pt x="291" y="323"/>
                  </a:lnTo>
                  <a:lnTo>
                    <a:pt x="291" y="323"/>
                  </a:lnTo>
                  <a:cubicBezTo>
                    <a:pt x="292" y="313"/>
                    <a:pt x="292" y="303"/>
                    <a:pt x="292" y="293"/>
                  </a:cubicBezTo>
                  <a:lnTo>
                    <a:pt x="292" y="293"/>
                  </a:lnTo>
                  <a:cubicBezTo>
                    <a:pt x="292" y="132"/>
                    <a:pt x="161" y="0"/>
                    <a:pt x="0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29" name="Freeform 62">
              <a:extLst>
                <a:ext uri="{FF2B5EF4-FFF2-40B4-BE49-F238E27FC236}">
                  <a16:creationId xmlns:a16="http://schemas.microsoft.com/office/drawing/2014/main" id="{C356C5D2-19BB-C74B-9634-EBD23AD77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0111" y="9011276"/>
              <a:ext cx="872149" cy="339276"/>
            </a:xfrm>
            <a:custGeom>
              <a:avLst/>
              <a:gdLst>
                <a:gd name="connsiteX0" fmla="*/ 38714 w 872149"/>
                <a:gd name="connsiteY0" fmla="*/ 318596 h 339276"/>
                <a:gd name="connsiteX1" fmla="*/ 862152 w 872149"/>
                <a:gd name="connsiteY1" fmla="*/ 318596 h 339276"/>
                <a:gd name="connsiteX2" fmla="*/ 872149 w 872149"/>
                <a:gd name="connsiteY2" fmla="*/ 328936 h 339276"/>
                <a:gd name="connsiteX3" fmla="*/ 862152 w 872149"/>
                <a:gd name="connsiteY3" fmla="*/ 339276 h 339276"/>
                <a:gd name="connsiteX4" fmla="*/ 38714 w 872149"/>
                <a:gd name="connsiteY4" fmla="*/ 339276 h 339276"/>
                <a:gd name="connsiteX5" fmla="*/ 27468 w 872149"/>
                <a:gd name="connsiteY5" fmla="*/ 328936 h 339276"/>
                <a:gd name="connsiteX6" fmla="*/ 38714 w 872149"/>
                <a:gd name="connsiteY6" fmla="*/ 318596 h 339276"/>
                <a:gd name="connsiteX7" fmla="*/ 9946 w 872149"/>
                <a:gd name="connsiteY7" fmla="*/ 0 h 339276"/>
                <a:gd name="connsiteX8" fmla="*/ 829249 w 872149"/>
                <a:gd name="connsiteY8" fmla="*/ 0 h 339276"/>
                <a:gd name="connsiteX9" fmla="*/ 839195 w 872149"/>
                <a:gd name="connsiteY9" fmla="*/ 10340 h 339276"/>
                <a:gd name="connsiteX10" fmla="*/ 829249 w 872149"/>
                <a:gd name="connsiteY10" fmla="*/ 20680 h 339276"/>
                <a:gd name="connsiteX11" fmla="*/ 9946 w 872149"/>
                <a:gd name="connsiteY11" fmla="*/ 20680 h 339276"/>
                <a:gd name="connsiteX12" fmla="*/ 0 w 872149"/>
                <a:gd name="connsiteY12" fmla="*/ 10340 h 339276"/>
                <a:gd name="connsiteX13" fmla="*/ 9946 w 872149"/>
                <a:gd name="connsiteY13" fmla="*/ 0 h 33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149" h="339276">
                  <a:moveTo>
                    <a:pt x="38714" y="318596"/>
                  </a:moveTo>
                  <a:lnTo>
                    <a:pt x="862152" y="318596"/>
                  </a:lnTo>
                  <a:cubicBezTo>
                    <a:pt x="867150" y="318596"/>
                    <a:pt x="872149" y="322473"/>
                    <a:pt x="872149" y="328936"/>
                  </a:cubicBezTo>
                  <a:cubicBezTo>
                    <a:pt x="872149" y="335398"/>
                    <a:pt x="867150" y="339276"/>
                    <a:pt x="862152" y="339276"/>
                  </a:cubicBezTo>
                  <a:lnTo>
                    <a:pt x="38714" y="339276"/>
                  </a:lnTo>
                  <a:cubicBezTo>
                    <a:pt x="32466" y="339276"/>
                    <a:pt x="27468" y="335398"/>
                    <a:pt x="27468" y="328936"/>
                  </a:cubicBezTo>
                  <a:cubicBezTo>
                    <a:pt x="27468" y="322473"/>
                    <a:pt x="32466" y="318596"/>
                    <a:pt x="38714" y="318596"/>
                  </a:cubicBezTo>
                  <a:close/>
                  <a:moveTo>
                    <a:pt x="9946" y="0"/>
                  </a:moveTo>
                  <a:lnTo>
                    <a:pt x="829249" y="0"/>
                  </a:lnTo>
                  <a:cubicBezTo>
                    <a:pt x="835465" y="0"/>
                    <a:pt x="839195" y="5170"/>
                    <a:pt x="839195" y="10340"/>
                  </a:cubicBezTo>
                  <a:cubicBezTo>
                    <a:pt x="839195" y="16802"/>
                    <a:pt x="835465" y="20680"/>
                    <a:pt x="829249" y="20680"/>
                  </a:cubicBezTo>
                  <a:lnTo>
                    <a:pt x="9946" y="20680"/>
                  </a:lnTo>
                  <a:cubicBezTo>
                    <a:pt x="3730" y="20680"/>
                    <a:pt x="0" y="16802"/>
                    <a:pt x="0" y="10340"/>
                  </a:cubicBezTo>
                  <a:cubicBezTo>
                    <a:pt x="0" y="5170"/>
                    <a:pt x="3730" y="0"/>
                    <a:pt x="9946" y="0"/>
                  </a:cubicBezTo>
                  <a:close/>
                </a:path>
              </a:pathLst>
            </a:custGeom>
            <a:solidFill>
              <a:srgbClr val="0529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0" name="Freeform 466">
              <a:extLst>
                <a:ext uri="{FF2B5EF4-FFF2-40B4-BE49-F238E27FC236}">
                  <a16:creationId xmlns:a16="http://schemas.microsoft.com/office/drawing/2014/main" id="{94AD9B6C-D7D7-AF44-97CE-0ED375884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4183" y="9895659"/>
              <a:ext cx="867902" cy="1263401"/>
            </a:xfrm>
            <a:custGeom>
              <a:avLst/>
              <a:gdLst>
                <a:gd name="T0" fmla="*/ 694 w 695"/>
                <a:gd name="T1" fmla="*/ 1012 h 1013"/>
                <a:gd name="T2" fmla="*/ 0 w 695"/>
                <a:gd name="T3" fmla="*/ 1012 h 1013"/>
                <a:gd name="T4" fmla="*/ 0 w 695"/>
                <a:gd name="T5" fmla="*/ 0 h 1013"/>
                <a:gd name="T6" fmla="*/ 694 w 695"/>
                <a:gd name="T7" fmla="*/ 0 h 1013"/>
                <a:gd name="T8" fmla="*/ 694 w 695"/>
                <a:gd name="T9" fmla="*/ 1012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1013">
                  <a:moveTo>
                    <a:pt x="694" y="1012"/>
                  </a:moveTo>
                  <a:lnTo>
                    <a:pt x="0" y="1012"/>
                  </a:lnTo>
                  <a:lnTo>
                    <a:pt x="0" y="0"/>
                  </a:lnTo>
                  <a:lnTo>
                    <a:pt x="694" y="0"/>
                  </a:lnTo>
                  <a:lnTo>
                    <a:pt x="694" y="1012"/>
                  </a:lnTo>
                </a:path>
              </a:pathLst>
            </a:custGeom>
            <a:solidFill>
              <a:srgbClr val="14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1" name="Freeform 467">
              <a:extLst>
                <a:ext uri="{FF2B5EF4-FFF2-40B4-BE49-F238E27FC236}">
                  <a16:creationId xmlns:a16="http://schemas.microsoft.com/office/drawing/2014/main" id="{E9C13204-8DAC-6F49-A72E-7F2CC111F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2794" y="10011011"/>
              <a:ext cx="609729" cy="346064"/>
            </a:xfrm>
            <a:custGeom>
              <a:avLst/>
              <a:gdLst>
                <a:gd name="T0" fmla="*/ 490 w 491"/>
                <a:gd name="T1" fmla="*/ 278 h 279"/>
                <a:gd name="T2" fmla="*/ 0 w 491"/>
                <a:gd name="T3" fmla="*/ 278 h 279"/>
                <a:gd name="T4" fmla="*/ 0 w 491"/>
                <a:gd name="T5" fmla="*/ 0 h 279"/>
                <a:gd name="T6" fmla="*/ 490 w 491"/>
                <a:gd name="T7" fmla="*/ 0 h 279"/>
                <a:gd name="T8" fmla="*/ 490 w 491"/>
                <a:gd name="T9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9">
                  <a:moveTo>
                    <a:pt x="490" y="278"/>
                  </a:moveTo>
                  <a:lnTo>
                    <a:pt x="0" y="278"/>
                  </a:lnTo>
                  <a:lnTo>
                    <a:pt x="0" y="0"/>
                  </a:lnTo>
                  <a:lnTo>
                    <a:pt x="490" y="0"/>
                  </a:lnTo>
                  <a:lnTo>
                    <a:pt x="490" y="278"/>
                  </a:lnTo>
                </a:path>
              </a:pathLst>
            </a:custGeom>
            <a:solidFill>
              <a:srgbClr val="0529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2" name="Freeform 468">
              <a:extLst>
                <a:ext uri="{FF2B5EF4-FFF2-40B4-BE49-F238E27FC236}">
                  <a16:creationId xmlns:a16="http://schemas.microsoft.com/office/drawing/2014/main" id="{CE39ECB0-AC16-1A43-92E1-A4622DFC3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2794" y="10692149"/>
              <a:ext cx="609729" cy="346064"/>
            </a:xfrm>
            <a:custGeom>
              <a:avLst/>
              <a:gdLst>
                <a:gd name="T0" fmla="*/ 490 w 491"/>
                <a:gd name="T1" fmla="*/ 279 h 280"/>
                <a:gd name="T2" fmla="*/ 0 w 491"/>
                <a:gd name="T3" fmla="*/ 279 h 280"/>
                <a:gd name="T4" fmla="*/ 0 w 491"/>
                <a:gd name="T5" fmla="*/ 0 h 280"/>
                <a:gd name="T6" fmla="*/ 490 w 491"/>
                <a:gd name="T7" fmla="*/ 0 h 280"/>
                <a:gd name="T8" fmla="*/ 490 w 491"/>
                <a:gd name="T9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80">
                  <a:moveTo>
                    <a:pt x="490" y="279"/>
                  </a:moveTo>
                  <a:lnTo>
                    <a:pt x="0" y="279"/>
                  </a:lnTo>
                  <a:lnTo>
                    <a:pt x="0" y="0"/>
                  </a:lnTo>
                  <a:lnTo>
                    <a:pt x="490" y="0"/>
                  </a:lnTo>
                  <a:lnTo>
                    <a:pt x="490" y="279"/>
                  </a:lnTo>
                </a:path>
              </a:pathLst>
            </a:custGeom>
            <a:solidFill>
              <a:srgbClr val="5968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3" name="Freeform 469">
              <a:extLst>
                <a:ext uri="{FF2B5EF4-FFF2-40B4-BE49-F238E27FC236}">
                  <a16:creationId xmlns:a16="http://schemas.microsoft.com/office/drawing/2014/main" id="{85ABD76B-895F-0D43-B279-2F3E2F78E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9782" y="6187850"/>
              <a:ext cx="1279881" cy="1098608"/>
            </a:xfrm>
            <a:custGeom>
              <a:avLst/>
              <a:gdLst>
                <a:gd name="T0" fmla="*/ 843 w 1029"/>
                <a:gd name="T1" fmla="*/ 882 h 883"/>
                <a:gd name="T2" fmla="*/ 0 w 1029"/>
                <a:gd name="T3" fmla="*/ 639 h 883"/>
                <a:gd name="T4" fmla="*/ 184 w 1029"/>
                <a:gd name="T5" fmla="*/ 0 h 883"/>
                <a:gd name="T6" fmla="*/ 1028 w 1029"/>
                <a:gd name="T7" fmla="*/ 243 h 883"/>
                <a:gd name="T8" fmla="*/ 843 w 1029"/>
                <a:gd name="T9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883">
                  <a:moveTo>
                    <a:pt x="843" y="882"/>
                  </a:moveTo>
                  <a:lnTo>
                    <a:pt x="0" y="639"/>
                  </a:lnTo>
                  <a:lnTo>
                    <a:pt x="184" y="0"/>
                  </a:lnTo>
                  <a:lnTo>
                    <a:pt x="1028" y="243"/>
                  </a:lnTo>
                  <a:lnTo>
                    <a:pt x="843" y="882"/>
                  </a:lnTo>
                </a:path>
              </a:pathLst>
            </a:custGeom>
            <a:solidFill>
              <a:srgbClr val="00AE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4" name="Freeform 67">
              <a:extLst>
                <a:ext uri="{FF2B5EF4-FFF2-40B4-BE49-F238E27FC236}">
                  <a16:creationId xmlns:a16="http://schemas.microsoft.com/office/drawing/2014/main" id="{A097B87D-C258-F34C-9897-321425CD4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9591" y="6376326"/>
              <a:ext cx="930674" cy="786123"/>
            </a:xfrm>
            <a:custGeom>
              <a:avLst/>
              <a:gdLst>
                <a:gd name="connsiteX0" fmla="*/ 120550 w 930674"/>
                <a:gd name="connsiteY0" fmla="*/ 455066 h 786123"/>
                <a:gd name="connsiteX1" fmla="*/ 167275 w 930674"/>
                <a:gd name="connsiteY1" fmla="*/ 456150 h 786123"/>
                <a:gd name="connsiteX2" fmla="*/ 238298 w 930674"/>
                <a:gd name="connsiteY2" fmla="*/ 510641 h 786123"/>
                <a:gd name="connsiteX3" fmla="*/ 357914 w 930674"/>
                <a:gd name="connsiteY3" fmla="*/ 547794 h 786123"/>
                <a:gd name="connsiteX4" fmla="*/ 380342 w 930674"/>
                <a:gd name="connsiteY4" fmla="*/ 535410 h 786123"/>
                <a:gd name="connsiteX5" fmla="*/ 527370 w 930674"/>
                <a:gd name="connsiteY5" fmla="*/ 582470 h 786123"/>
                <a:gd name="connsiteX6" fmla="*/ 537338 w 930674"/>
                <a:gd name="connsiteY6" fmla="*/ 599808 h 786123"/>
                <a:gd name="connsiteX7" fmla="*/ 660693 w 930674"/>
                <a:gd name="connsiteY7" fmla="*/ 634484 h 786123"/>
                <a:gd name="connsiteX8" fmla="*/ 684367 w 930674"/>
                <a:gd name="connsiteY8" fmla="*/ 620861 h 786123"/>
                <a:gd name="connsiteX9" fmla="*/ 836379 w 930674"/>
                <a:gd name="connsiteY9" fmla="*/ 664207 h 786123"/>
                <a:gd name="connsiteX10" fmla="*/ 896187 w 930674"/>
                <a:gd name="connsiteY10" fmla="*/ 769473 h 786123"/>
                <a:gd name="connsiteX11" fmla="*/ 891203 w 930674"/>
                <a:gd name="connsiteY11" fmla="*/ 784335 h 786123"/>
                <a:gd name="connsiteX12" fmla="*/ 876251 w 930674"/>
                <a:gd name="connsiteY12" fmla="*/ 780619 h 786123"/>
                <a:gd name="connsiteX13" fmla="*/ 817689 w 930674"/>
                <a:gd name="connsiteY13" fmla="*/ 675352 h 786123"/>
                <a:gd name="connsiteX14" fmla="*/ 695581 w 930674"/>
                <a:gd name="connsiteY14" fmla="*/ 639438 h 786123"/>
                <a:gd name="connsiteX15" fmla="*/ 670661 w 930674"/>
                <a:gd name="connsiteY15" fmla="*/ 653061 h 786123"/>
                <a:gd name="connsiteX16" fmla="*/ 585932 w 930674"/>
                <a:gd name="connsiteY16" fmla="*/ 662968 h 786123"/>
                <a:gd name="connsiteX17" fmla="*/ 518648 w 930674"/>
                <a:gd name="connsiteY17" fmla="*/ 609715 h 786123"/>
                <a:gd name="connsiteX18" fmla="*/ 508680 w 930674"/>
                <a:gd name="connsiteY18" fmla="*/ 592377 h 786123"/>
                <a:gd name="connsiteX19" fmla="*/ 390310 w 930674"/>
                <a:gd name="connsiteY19" fmla="*/ 555224 h 786123"/>
                <a:gd name="connsiteX20" fmla="*/ 367882 w 930674"/>
                <a:gd name="connsiteY20" fmla="*/ 566370 h 786123"/>
                <a:gd name="connsiteX21" fmla="*/ 219607 w 930674"/>
                <a:gd name="connsiteY21" fmla="*/ 520548 h 786123"/>
                <a:gd name="connsiteX22" fmla="*/ 162291 w 930674"/>
                <a:gd name="connsiteY22" fmla="*/ 478442 h 786123"/>
                <a:gd name="connsiteX23" fmla="*/ 90023 w 930674"/>
                <a:gd name="connsiteY23" fmla="*/ 489588 h 786123"/>
                <a:gd name="connsiteX24" fmla="*/ 16509 w 930674"/>
                <a:gd name="connsiteY24" fmla="*/ 539125 h 786123"/>
                <a:gd name="connsiteX25" fmla="*/ 7787 w 930674"/>
                <a:gd name="connsiteY25" fmla="*/ 541602 h 786123"/>
                <a:gd name="connsiteX26" fmla="*/ 1557 w 930674"/>
                <a:gd name="connsiteY26" fmla="*/ 536648 h 786123"/>
                <a:gd name="connsiteX27" fmla="*/ 5295 w 930674"/>
                <a:gd name="connsiteY27" fmla="*/ 521787 h 786123"/>
                <a:gd name="connsiteX28" fmla="*/ 77563 w 930674"/>
                <a:gd name="connsiteY28" fmla="*/ 473488 h 786123"/>
                <a:gd name="connsiteX29" fmla="*/ 120550 w 930674"/>
                <a:gd name="connsiteY29" fmla="*/ 455066 h 786123"/>
                <a:gd name="connsiteX30" fmla="*/ 686627 w 930674"/>
                <a:gd name="connsiteY30" fmla="*/ 186300 h 786123"/>
                <a:gd name="connsiteX31" fmla="*/ 694172 w 930674"/>
                <a:gd name="connsiteY31" fmla="*/ 200010 h 786123"/>
                <a:gd name="connsiteX32" fmla="*/ 614951 w 930674"/>
                <a:gd name="connsiteY32" fmla="*/ 471708 h 786123"/>
                <a:gd name="connsiteX33" fmla="*/ 601119 w 930674"/>
                <a:gd name="connsiteY33" fmla="*/ 479186 h 786123"/>
                <a:gd name="connsiteX34" fmla="*/ 593574 w 930674"/>
                <a:gd name="connsiteY34" fmla="*/ 465476 h 786123"/>
                <a:gd name="connsiteX35" fmla="*/ 672795 w 930674"/>
                <a:gd name="connsiteY35" fmla="*/ 193778 h 786123"/>
                <a:gd name="connsiteX36" fmla="*/ 686627 w 930674"/>
                <a:gd name="connsiteY36" fmla="*/ 186300 h 786123"/>
                <a:gd name="connsiteX37" fmla="*/ 922775 w 930674"/>
                <a:gd name="connsiteY37" fmla="*/ 114897 h 786123"/>
                <a:gd name="connsiteX38" fmla="*/ 930358 w 930674"/>
                <a:gd name="connsiteY38" fmla="*/ 128677 h 786123"/>
                <a:gd name="connsiteX39" fmla="*/ 812817 w 930674"/>
                <a:gd name="connsiteY39" fmla="*/ 532080 h 786123"/>
                <a:gd name="connsiteX40" fmla="*/ 798914 w 930674"/>
                <a:gd name="connsiteY40" fmla="*/ 538344 h 786123"/>
                <a:gd name="connsiteX41" fmla="*/ 791331 w 930674"/>
                <a:gd name="connsiteY41" fmla="*/ 525816 h 786123"/>
                <a:gd name="connsiteX42" fmla="*/ 908872 w 930674"/>
                <a:gd name="connsiteY42" fmla="*/ 122413 h 786123"/>
                <a:gd name="connsiteX43" fmla="*/ 922775 w 930674"/>
                <a:gd name="connsiteY43" fmla="*/ 114897 h 786123"/>
                <a:gd name="connsiteX44" fmla="*/ 274522 w 930674"/>
                <a:gd name="connsiteY44" fmla="*/ 72192 h 786123"/>
                <a:gd name="connsiteX45" fmla="*/ 282158 w 930674"/>
                <a:gd name="connsiteY45" fmla="*/ 84656 h 786123"/>
                <a:gd name="connsiteX46" fmla="*/ 201975 w 930674"/>
                <a:gd name="connsiteY46" fmla="*/ 356353 h 786123"/>
                <a:gd name="connsiteX47" fmla="*/ 187975 w 930674"/>
                <a:gd name="connsiteY47" fmla="*/ 363831 h 786123"/>
                <a:gd name="connsiteX48" fmla="*/ 181611 w 930674"/>
                <a:gd name="connsiteY48" fmla="*/ 350122 h 786123"/>
                <a:gd name="connsiteX49" fmla="*/ 260522 w 930674"/>
                <a:gd name="connsiteY49" fmla="*/ 79670 h 786123"/>
                <a:gd name="connsiteX50" fmla="*/ 274522 w 930674"/>
                <a:gd name="connsiteY50" fmla="*/ 72192 h 786123"/>
                <a:gd name="connsiteX51" fmla="*/ 516379 w 930674"/>
                <a:gd name="connsiteY51" fmla="*/ 780 h 786123"/>
                <a:gd name="connsiteX52" fmla="*/ 523895 w 930674"/>
                <a:gd name="connsiteY52" fmla="*/ 14480 h 786123"/>
                <a:gd name="connsiteX53" fmla="*/ 407385 w 930674"/>
                <a:gd name="connsiteY53" fmla="*/ 416783 h 786123"/>
                <a:gd name="connsiteX54" fmla="*/ 393604 w 930674"/>
                <a:gd name="connsiteY54" fmla="*/ 424256 h 786123"/>
                <a:gd name="connsiteX55" fmla="*/ 386088 w 930674"/>
                <a:gd name="connsiteY55" fmla="*/ 410555 h 786123"/>
                <a:gd name="connsiteX56" fmla="*/ 502598 w 930674"/>
                <a:gd name="connsiteY56" fmla="*/ 8253 h 786123"/>
                <a:gd name="connsiteX57" fmla="*/ 516379 w 930674"/>
                <a:gd name="connsiteY57" fmla="*/ 780 h 78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30674" h="786123">
                  <a:moveTo>
                    <a:pt x="120550" y="455066"/>
                  </a:moveTo>
                  <a:cubicBezTo>
                    <a:pt x="135814" y="452125"/>
                    <a:pt x="151700" y="452435"/>
                    <a:pt x="167275" y="456150"/>
                  </a:cubicBezTo>
                  <a:cubicBezTo>
                    <a:pt x="197179" y="463580"/>
                    <a:pt x="223345" y="483395"/>
                    <a:pt x="238298" y="510641"/>
                  </a:cubicBezTo>
                  <a:cubicBezTo>
                    <a:pt x="261972" y="551509"/>
                    <a:pt x="314304" y="568847"/>
                    <a:pt x="357914" y="547794"/>
                  </a:cubicBezTo>
                  <a:lnTo>
                    <a:pt x="380342" y="535410"/>
                  </a:lnTo>
                  <a:cubicBezTo>
                    <a:pt x="433920" y="509402"/>
                    <a:pt x="498712" y="529217"/>
                    <a:pt x="527370" y="582470"/>
                  </a:cubicBezTo>
                  <a:lnTo>
                    <a:pt x="537338" y="599808"/>
                  </a:lnTo>
                  <a:cubicBezTo>
                    <a:pt x="562258" y="641915"/>
                    <a:pt x="617082" y="658014"/>
                    <a:pt x="660693" y="634484"/>
                  </a:cubicBezTo>
                  <a:lnTo>
                    <a:pt x="684367" y="620861"/>
                  </a:lnTo>
                  <a:cubicBezTo>
                    <a:pt x="739191" y="591139"/>
                    <a:pt x="806475" y="610954"/>
                    <a:pt x="836379" y="664207"/>
                  </a:cubicBezTo>
                  <a:lnTo>
                    <a:pt x="896187" y="769473"/>
                  </a:lnTo>
                  <a:cubicBezTo>
                    <a:pt x="898679" y="775665"/>
                    <a:pt x="896187" y="781858"/>
                    <a:pt x="891203" y="784335"/>
                  </a:cubicBezTo>
                  <a:cubicBezTo>
                    <a:pt x="884973" y="788050"/>
                    <a:pt x="879989" y="785573"/>
                    <a:pt x="876251" y="780619"/>
                  </a:cubicBezTo>
                  <a:lnTo>
                    <a:pt x="817689" y="675352"/>
                  </a:lnTo>
                  <a:cubicBezTo>
                    <a:pt x="792769" y="632007"/>
                    <a:pt x="739191" y="615908"/>
                    <a:pt x="695581" y="639438"/>
                  </a:cubicBezTo>
                  <a:lnTo>
                    <a:pt x="670661" y="653061"/>
                  </a:lnTo>
                  <a:cubicBezTo>
                    <a:pt x="644494" y="667922"/>
                    <a:pt x="614590" y="671637"/>
                    <a:pt x="585932" y="662968"/>
                  </a:cubicBezTo>
                  <a:cubicBezTo>
                    <a:pt x="556028" y="654299"/>
                    <a:pt x="532354" y="635723"/>
                    <a:pt x="518648" y="609715"/>
                  </a:cubicBezTo>
                  <a:lnTo>
                    <a:pt x="508680" y="592377"/>
                  </a:lnTo>
                  <a:cubicBezTo>
                    <a:pt x="485006" y="550271"/>
                    <a:pt x="432674" y="534171"/>
                    <a:pt x="390310" y="555224"/>
                  </a:cubicBezTo>
                  <a:lnTo>
                    <a:pt x="367882" y="566370"/>
                  </a:lnTo>
                  <a:cubicBezTo>
                    <a:pt x="314304" y="592377"/>
                    <a:pt x="248266" y="572563"/>
                    <a:pt x="219607" y="520548"/>
                  </a:cubicBezTo>
                  <a:cubicBezTo>
                    <a:pt x="207147" y="498257"/>
                    <a:pt x="185965" y="482157"/>
                    <a:pt x="162291" y="478442"/>
                  </a:cubicBezTo>
                  <a:cubicBezTo>
                    <a:pt x="137371" y="472249"/>
                    <a:pt x="111205" y="475965"/>
                    <a:pt x="90023" y="489588"/>
                  </a:cubicBezTo>
                  <a:lnTo>
                    <a:pt x="16509" y="539125"/>
                  </a:lnTo>
                  <a:cubicBezTo>
                    <a:pt x="14017" y="541602"/>
                    <a:pt x="11525" y="541602"/>
                    <a:pt x="7787" y="541602"/>
                  </a:cubicBezTo>
                  <a:cubicBezTo>
                    <a:pt x="5295" y="540363"/>
                    <a:pt x="2803" y="539125"/>
                    <a:pt x="1557" y="536648"/>
                  </a:cubicBezTo>
                  <a:cubicBezTo>
                    <a:pt x="-935" y="531694"/>
                    <a:pt x="-935" y="525502"/>
                    <a:pt x="5295" y="521787"/>
                  </a:cubicBezTo>
                  <a:lnTo>
                    <a:pt x="77563" y="473488"/>
                  </a:lnTo>
                  <a:cubicBezTo>
                    <a:pt x="90646" y="464199"/>
                    <a:pt x="105287" y="458007"/>
                    <a:pt x="120550" y="455066"/>
                  </a:cubicBezTo>
                  <a:close/>
                  <a:moveTo>
                    <a:pt x="686627" y="186300"/>
                  </a:moveTo>
                  <a:cubicBezTo>
                    <a:pt x="691657" y="188793"/>
                    <a:pt x="695430" y="193778"/>
                    <a:pt x="694172" y="200010"/>
                  </a:cubicBezTo>
                  <a:lnTo>
                    <a:pt x="614951" y="471708"/>
                  </a:lnTo>
                  <a:cubicBezTo>
                    <a:pt x="612437" y="476693"/>
                    <a:pt x="607407" y="480432"/>
                    <a:pt x="601119" y="479186"/>
                  </a:cubicBezTo>
                  <a:cubicBezTo>
                    <a:pt x="594832" y="476693"/>
                    <a:pt x="592317" y="471708"/>
                    <a:pt x="593574" y="465476"/>
                  </a:cubicBezTo>
                  <a:lnTo>
                    <a:pt x="672795" y="193778"/>
                  </a:lnTo>
                  <a:cubicBezTo>
                    <a:pt x="674053" y="188793"/>
                    <a:pt x="680340" y="185054"/>
                    <a:pt x="686627" y="186300"/>
                  </a:cubicBezTo>
                  <a:close/>
                  <a:moveTo>
                    <a:pt x="922775" y="114897"/>
                  </a:moveTo>
                  <a:cubicBezTo>
                    <a:pt x="929094" y="117402"/>
                    <a:pt x="931622" y="122413"/>
                    <a:pt x="930358" y="128677"/>
                  </a:cubicBezTo>
                  <a:lnTo>
                    <a:pt x="812817" y="532080"/>
                  </a:lnTo>
                  <a:cubicBezTo>
                    <a:pt x="811553" y="537091"/>
                    <a:pt x="805234" y="540849"/>
                    <a:pt x="798914" y="538344"/>
                  </a:cubicBezTo>
                  <a:cubicBezTo>
                    <a:pt x="792595" y="537091"/>
                    <a:pt x="790067" y="530827"/>
                    <a:pt x="791331" y="525816"/>
                  </a:cubicBezTo>
                  <a:lnTo>
                    <a:pt x="908872" y="122413"/>
                  </a:lnTo>
                  <a:cubicBezTo>
                    <a:pt x="910136" y="117402"/>
                    <a:pt x="916455" y="113644"/>
                    <a:pt x="922775" y="114897"/>
                  </a:cubicBezTo>
                  <a:close/>
                  <a:moveTo>
                    <a:pt x="274522" y="72192"/>
                  </a:moveTo>
                  <a:cubicBezTo>
                    <a:pt x="280886" y="73439"/>
                    <a:pt x="283431" y="79670"/>
                    <a:pt x="282158" y="84656"/>
                  </a:cubicBezTo>
                  <a:lnTo>
                    <a:pt x="201975" y="356353"/>
                  </a:lnTo>
                  <a:cubicBezTo>
                    <a:pt x="200702" y="361338"/>
                    <a:pt x="194338" y="365077"/>
                    <a:pt x="187975" y="363831"/>
                  </a:cubicBezTo>
                  <a:cubicBezTo>
                    <a:pt x="182884" y="361338"/>
                    <a:pt x="180338" y="356353"/>
                    <a:pt x="181611" y="350122"/>
                  </a:cubicBezTo>
                  <a:lnTo>
                    <a:pt x="260522" y="79670"/>
                  </a:lnTo>
                  <a:cubicBezTo>
                    <a:pt x="261794" y="73439"/>
                    <a:pt x="268158" y="69700"/>
                    <a:pt x="274522" y="72192"/>
                  </a:cubicBezTo>
                  <a:close/>
                  <a:moveTo>
                    <a:pt x="516379" y="780"/>
                  </a:moveTo>
                  <a:cubicBezTo>
                    <a:pt x="521390" y="2025"/>
                    <a:pt x="525148" y="8253"/>
                    <a:pt x="523895" y="14480"/>
                  </a:cubicBezTo>
                  <a:lnTo>
                    <a:pt x="407385" y="416783"/>
                  </a:lnTo>
                  <a:cubicBezTo>
                    <a:pt x="404880" y="421765"/>
                    <a:pt x="398616" y="425501"/>
                    <a:pt x="393604" y="424256"/>
                  </a:cubicBezTo>
                  <a:cubicBezTo>
                    <a:pt x="388593" y="421765"/>
                    <a:pt x="383582" y="415537"/>
                    <a:pt x="386088" y="410555"/>
                  </a:cubicBezTo>
                  <a:lnTo>
                    <a:pt x="502598" y="8253"/>
                  </a:lnTo>
                  <a:cubicBezTo>
                    <a:pt x="503851" y="2025"/>
                    <a:pt x="510115" y="-1711"/>
                    <a:pt x="516379" y="780"/>
                  </a:cubicBezTo>
                  <a:close/>
                </a:path>
              </a:pathLst>
            </a:custGeom>
            <a:solidFill>
              <a:srgbClr val="222D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5" name="Freeform 475">
              <a:extLst>
                <a:ext uri="{FF2B5EF4-FFF2-40B4-BE49-F238E27FC236}">
                  <a16:creationId xmlns:a16="http://schemas.microsoft.com/office/drawing/2014/main" id="{6A7817F9-4972-5043-8327-2003CF33E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7671" y="4018099"/>
              <a:ext cx="1060159" cy="763531"/>
            </a:xfrm>
            <a:custGeom>
              <a:avLst/>
              <a:gdLst>
                <a:gd name="T0" fmla="*/ 198 w 851"/>
                <a:gd name="T1" fmla="*/ 0 h 611"/>
                <a:gd name="T2" fmla="*/ 198 w 851"/>
                <a:gd name="T3" fmla="*/ 0 h 611"/>
                <a:gd name="T4" fmla="*/ 0 w 851"/>
                <a:gd name="T5" fmla="*/ 610 h 611"/>
                <a:gd name="T6" fmla="*/ 850 w 851"/>
                <a:gd name="T7" fmla="*/ 610 h 611"/>
                <a:gd name="T8" fmla="*/ 680 w 851"/>
                <a:gd name="T9" fmla="*/ 0 h 611"/>
                <a:gd name="T10" fmla="*/ 198 w 851"/>
                <a:gd name="T11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1" h="611">
                  <a:moveTo>
                    <a:pt x="198" y="0"/>
                  </a:moveTo>
                  <a:lnTo>
                    <a:pt x="198" y="0"/>
                  </a:lnTo>
                  <a:cubicBezTo>
                    <a:pt x="198" y="0"/>
                    <a:pt x="66" y="543"/>
                    <a:pt x="0" y="610"/>
                  </a:cubicBezTo>
                  <a:lnTo>
                    <a:pt x="850" y="610"/>
                  </a:lnTo>
                  <a:lnTo>
                    <a:pt x="680" y="0"/>
                  </a:lnTo>
                  <a:lnTo>
                    <a:pt x="198" y="0"/>
                  </a:lnTo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6" name="Freeform 69">
              <a:extLst>
                <a:ext uri="{FF2B5EF4-FFF2-40B4-BE49-F238E27FC236}">
                  <a16:creationId xmlns:a16="http://schemas.microsoft.com/office/drawing/2014/main" id="{30620AB4-B645-5E4A-9172-4D5B2F8D2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2318" y="4523458"/>
              <a:ext cx="1509348" cy="1465398"/>
            </a:xfrm>
            <a:custGeom>
              <a:avLst/>
              <a:gdLst>
                <a:gd name="connsiteX0" fmla="*/ 284392 w 1509348"/>
                <a:gd name="connsiteY0" fmla="*/ 115353 h 1465398"/>
                <a:gd name="connsiteX1" fmla="*/ 284392 w 1509348"/>
                <a:gd name="connsiteY1" fmla="*/ 850177 h 1465398"/>
                <a:gd name="connsiteX2" fmla="*/ 0 w 1509348"/>
                <a:gd name="connsiteY2" fmla="*/ 850177 h 1465398"/>
                <a:gd name="connsiteX3" fmla="*/ 0 w 1509348"/>
                <a:gd name="connsiteY3" fmla="*/ 502692 h 1465398"/>
                <a:gd name="connsiteX4" fmla="*/ 284392 w 1509348"/>
                <a:gd name="connsiteY4" fmla="*/ 115353 h 1465398"/>
                <a:gd name="connsiteX5" fmla="*/ 535392 w 1509348"/>
                <a:gd name="connsiteY5" fmla="*/ 0 h 1465398"/>
                <a:gd name="connsiteX6" fmla="*/ 866314 w 1509348"/>
                <a:gd name="connsiteY6" fmla="*/ 0 h 1465398"/>
                <a:gd name="connsiteX7" fmla="*/ 1179754 w 1509348"/>
                <a:gd name="connsiteY7" fmla="*/ 115690 h 1465398"/>
                <a:gd name="connsiteX8" fmla="*/ 1179754 w 1509348"/>
                <a:gd name="connsiteY8" fmla="*/ 117006 h 1465398"/>
                <a:gd name="connsiteX9" fmla="*/ 1266283 w 1509348"/>
                <a:gd name="connsiteY9" fmla="*/ 150701 h 1465398"/>
                <a:gd name="connsiteX10" fmla="*/ 1433646 w 1509348"/>
                <a:gd name="connsiteY10" fmla="*/ 377523 h 1465398"/>
                <a:gd name="connsiteX11" fmla="*/ 1509348 w 1509348"/>
                <a:gd name="connsiteY11" fmla="*/ 718342 h 1465398"/>
                <a:gd name="connsiteX12" fmla="*/ 1179754 w 1509348"/>
                <a:gd name="connsiteY12" fmla="*/ 718342 h 1465398"/>
                <a:gd name="connsiteX13" fmla="*/ 1179754 w 1509348"/>
                <a:gd name="connsiteY13" fmla="*/ 1465398 h 1465398"/>
                <a:gd name="connsiteX14" fmla="*/ 285639 w 1509348"/>
                <a:gd name="connsiteY14" fmla="*/ 1465398 h 1465398"/>
                <a:gd name="connsiteX15" fmla="*/ 285639 w 1509348"/>
                <a:gd name="connsiteY15" fmla="*/ 115690 h 14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9348" h="1465398">
                  <a:moveTo>
                    <a:pt x="284392" y="115353"/>
                  </a:moveTo>
                  <a:lnTo>
                    <a:pt x="284392" y="850177"/>
                  </a:lnTo>
                  <a:lnTo>
                    <a:pt x="0" y="850177"/>
                  </a:lnTo>
                  <a:lnTo>
                    <a:pt x="0" y="502692"/>
                  </a:lnTo>
                  <a:cubicBezTo>
                    <a:pt x="0" y="386864"/>
                    <a:pt x="116002" y="167663"/>
                    <a:pt x="284392" y="115353"/>
                  </a:cubicBezTo>
                  <a:close/>
                  <a:moveTo>
                    <a:pt x="535392" y="0"/>
                  </a:moveTo>
                  <a:lnTo>
                    <a:pt x="866314" y="0"/>
                  </a:lnTo>
                  <a:lnTo>
                    <a:pt x="1179754" y="115690"/>
                  </a:lnTo>
                  <a:lnTo>
                    <a:pt x="1179754" y="117006"/>
                  </a:lnTo>
                  <a:lnTo>
                    <a:pt x="1266283" y="150701"/>
                  </a:lnTo>
                  <a:cubicBezTo>
                    <a:pt x="1350342" y="198219"/>
                    <a:pt x="1412238" y="280147"/>
                    <a:pt x="1433646" y="377523"/>
                  </a:cubicBezTo>
                  <a:lnTo>
                    <a:pt x="1509348" y="718342"/>
                  </a:lnTo>
                  <a:lnTo>
                    <a:pt x="1179754" y="718342"/>
                  </a:lnTo>
                  <a:lnTo>
                    <a:pt x="1179754" y="1465398"/>
                  </a:lnTo>
                  <a:lnTo>
                    <a:pt x="285639" y="1465398"/>
                  </a:lnTo>
                  <a:lnTo>
                    <a:pt x="285639" y="115690"/>
                  </a:lnTo>
                  <a:close/>
                </a:path>
              </a:pathLst>
            </a:custGeom>
            <a:solidFill>
              <a:srgbClr val="0529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7" name="Freeform 479">
              <a:extLst>
                <a:ext uri="{FF2B5EF4-FFF2-40B4-BE49-F238E27FC236}">
                  <a16:creationId xmlns:a16="http://schemas.microsoft.com/office/drawing/2014/main" id="{A7D06A81-B85F-D541-9A92-5DAF202AB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8673" y="5237555"/>
              <a:ext cx="626206" cy="1510585"/>
            </a:xfrm>
            <a:custGeom>
              <a:avLst/>
              <a:gdLst>
                <a:gd name="T0" fmla="*/ 215 w 504"/>
                <a:gd name="T1" fmla="*/ 0 h 1214"/>
                <a:gd name="T2" fmla="*/ 285 w 504"/>
                <a:gd name="T3" fmla="*/ 398 h 1214"/>
                <a:gd name="T4" fmla="*/ 95 w 504"/>
                <a:gd name="T5" fmla="*/ 872 h 1214"/>
                <a:gd name="T6" fmla="*/ 0 w 504"/>
                <a:gd name="T7" fmla="*/ 912 h 1214"/>
                <a:gd name="T8" fmla="*/ 108 w 504"/>
                <a:gd name="T9" fmla="*/ 971 h 1214"/>
                <a:gd name="T10" fmla="*/ 58 w 504"/>
                <a:gd name="T11" fmla="*/ 1141 h 1214"/>
                <a:gd name="T12" fmla="*/ 58 w 504"/>
                <a:gd name="T13" fmla="*/ 1141 h 1214"/>
                <a:gd name="T14" fmla="*/ 78 w 504"/>
                <a:gd name="T15" fmla="*/ 1158 h 1214"/>
                <a:gd name="T16" fmla="*/ 80 w 504"/>
                <a:gd name="T17" fmla="*/ 1157 h 1214"/>
                <a:gd name="T18" fmla="*/ 80 w 504"/>
                <a:gd name="T19" fmla="*/ 1157 h 1214"/>
                <a:gd name="T20" fmla="*/ 89 w 504"/>
                <a:gd name="T21" fmla="*/ 1148 h 1214"/>
                <a:gd name="T22" fmla="*/ 154 w 504"/>
                <a:gd name="T23" fmla="*/ 1011 h 1214"/>
                <a:gd name="T24" fmla="*/ 105 w 504"/>
                <a:gd name="T25" fmla="*/ 1168 h 1214"/>
                <a:gd name="T26" fmla="*/ 105 w 504"/>
                <a:gd name="T27" fmla="*/ 1168 h 1214"/>
                <a:gd name="T28" fmla="*/ 124 w 504"/>
                <a:gd name="T29" fmla="*/ 1183 h 1214"/>
                <a:gd name="T30" fmla="*/ 124 w 504"/>
                <a:gd name="T31" fmla="*/ 1183 h 1214"/>
                <a:gd name="T32" fmla="*/ 149 w 504"/>
                <a:gd name="T33" fmla="*/ 1149 h 1214"/>
                <a:gd name="T34" fmla="*/ 196 w 504"/>
                <a:gd name="T35" fmla="*/ 1029 h 1214"/>
                <a:gd name="T36" fmla="*/ 154 w 504"/>
                <a:gd name="T37" fmla="*/ 1191 h 1214"/>
                <a:gd name="T38" fmla="*/ 154 w 504"/>
                <a:gd name="T39" fmla="*/ 1191 h 1214"/>
                <a:gd name="T40" fmla="*/ 175 w 504"/>
                <a:gd name="T41" fmla="*/ 1206 h 1214"/>
                <a:gd name="T42" fmla="*/ 175 w 504"/>
                <a:gd name="T43" fmla="*/ 1206 h 1214"/>
                <a:gd name="T44" fmla="*/ 185 w 504"/>
                <a:gd name="T45" fmla="*/ 1192 h 1214"/>
                <a:gd name="T46" fmla="*/ 229 w 504"/>
                <a:gd name="T47" fmla="*/ 1038 h 1214"/>
                <a:gd name="T48" fmla="*/ 224 w 504"/>
                <a:gd name="T49" fmla="*/ 1105 h 1214"/>
                <a:gd name="T50" fmla="*/ 214 w 504"/>
                <a:gd name="T51" fmla="*/ 1143 h 1214"/>
                <a:gd name="T52" fmla="*/ 214 w 504"/>
                <a:gd name="T53" fmla="*/ 1143 h 1214"/>
                <a:gd name="T54" fmla="*/ 232 w 504"/>
                <a:gd name="T55" fmla="*/ 1153 h 1214"/>
                <a:gd name="T56" fmla="*/ 250 w 504"/>
                <a:gd name="T57" fmla="*/ 1124 h 1214"/>
                <a:gd name="T58" fmla="*/ 250 w 504"/>
                <a:gd name="T59" fmla="*/ 1124 h 1214"/>
                <a:gd name="T60" fmla="*/ 256 w 504"/>
                <a:gd name="T61" fmla="*/ 1111 h 1214"/>
                <a:gd name="T62" fmla="*/ 273 w 504"/>
                <a:gd name="T63" fmla="*/ 1040 h 1214"/>
                <a:gd name="T64" fmla="*/ 272 w 504"/>
                <a:gd name="T65" fmla="*/ 934 h 1214"/>
                <a:gd name="T66" fmla="*/ 264 w 504"/>
                <a:gd name="T67" fmla="*/ 855 h 1214"/>
                <a:gd name="T68" fmla="*/ 503 w 504"/>
                <a:gd name="T69" fmla="*/ 460 h 1214"/>
                <a:gd name="T70" fmla="*/ 484 w 504"/>
                <a:gd name="T71" fmla="*/ 0 h 1214"/>
                <a:gd name="T72" fmla="*/ 215 w 504"/>
                <a:gd name="T73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4" h="1214">
                  <a:moveTo>
                    <a:pt x="215" y="0"/>
                  </a:moveTo>
                  <a:lnTo>
                    <a:pt x="285" y="398"/>
                  </a:lnTo>
                  <a:lnTo>
                    <a:pt x="95" y="872"/>
                  </a:lnTo>
                  <a:lnTo>
                    <a:pt x="0" y="912"/>
                  </a:lnTo>
                  <a:lnTo>
                    <a:pt x="108" y="971"/>
                  </a:lnTo>
                  <a:lnTo>
                    <a:pt x="58" y="1141"/>
                  </a:lnTo>
                  <a:lnTo>
                    <a:pt x="58" y="1141"/>
                  </a:lnTo>
                  <a:cubicBezTo>
                    <a:pt x="54" y="1152"/>
                    <a:pt x="66" y="1163"/>
                    <a:pt x="78" y="1158"/>
                  </a:cubicBezTo>
                  <a:lnTo>
                    <a:pt x="80" y="1157"/>
                  </a:lnTo>
                  <a:lnTo>
                    <a:pt x="80" y="1157"/>
                  </a:lnTo>
                  <a:cubicBezTo>
                    <a:pt x="84" y="1155"/>
                    <a:pt x="87" y="1152"/>
                    <a:pt x="89" y="1148"/>
                  </a:cubicBezTo>
                  <a:lnTo>
                    <a:pt x="154" y="1011"/>
                  </a:lnTo>
                  <a:lnTo>
                    <a:pt x="105" y="1168"/>
                  </a:lnTo>
                  <a:lnTo>
                    <a:pt x="105" y="1168"/>
                  </a:lnTo>
                  <a:cubicBezTo>
                    <a:pt x="101" y="1180"/>
                    <a:pt x="114" y="1189"/>
                    <a:pt x="124" y="1183"/>
                  </a:cubicBezTo>
                  <a:lnTo>
                    <a:pt x="124" y="1183"/>
                  </a:lnTo>
                  <a:cubicBezTo>
                    <a:pt x="135" y="1174"/>
                    <a:pt x="145" y="1162"/>
                    <a:pt x="149" y="1149"/>
                  </a:cubicBezTo>
                  <a:lnTo>
                    <a:pt x="196" y="1029"/>
                  </a:lnTo>
                  <a:lnTo>
                    <a:pt x="154" y="1191"/>
                  </a:lnTo>
                  <a:lnTo>
                    <a:pt x="154" y="1191"/>
                  </a:lnTo>
                  <a:cubicBezTo>
                    <a:pt x="151" y="1203"/>
                    <a:pt x="164" y="1213"/>
                    <a:pt x="175" y="1206"/>
                  </a:cubicBezTo>
                  <a:lnTo>
                    <a:pt x="175" y="1206"/>
                  </a:lnTo>
                  <a:cubicBezTo>
                    <a:pt x="180" y="1203"/>
                    <a:pt x="184" y="1198"/>
                    <a:pt x="185" y="1192"/>
                  </a:cubicBezTo>
                  <a:lnTo>
                    <a:pt x="229" y="1038"/>
                  </a:lnTo>
                  <a:lnTo>
                    <a:pt x="224" y="1105"/>
                  </a:lnTo>
                  <a:lnTo>
                    <a:pt x="214" y="1143"/>
                  </a:lnTo>
                  <a:lnTo>
                    <a:pt x="214" y="1143"/>
                  </a:lnTo>
                  <a:cubicBezTo>
                    <a:pt x="213" y="1152"/>
                    <a:pt x="224" y="1159"/>
                    <a:pt x="232" y="1153"/>
                  </a:cubicBezTo>
                  <a:lnTo>
                    <a:pt x="250" y="1124"/>
                  </a:lnTo>
                  <a:lnTo>
                    <a:pt x="250" y="1124"/>
                  </a:lnTo>
                  <a:cubicBezTo>
                    <a:pt x="253" y="1120"/>
                    <a:pt x="255" y="1116"/>
                    <a:pt x="256" y="1111"/>
                  </a:cubicBezTo>
                  <a:lnTo>
                    <a:pt x="273" y="1040"/>
                  </a:lnTo>
                  <a:lnTo>
                    <a:pt x="272" y="934"/>
                  </a:lnTo>
                  <a:lnTo>
                    <a:pt x="264" y="855"/>
                  </a:lnTo>
                  <a:lnTo>
                    <a:pt x="503" y="460"/>
                  </a:lnTo>
                  <a:lnTo>
                    <a:pt x="484" y="0"/>
                  </a:lnTo>
                  <a:lnTo>
                    <a:pt x="215" y="0"/>
                  </a:lnTo>
                </a:path>
              </a:pathLst>
            </a:custGeom>
            <a:solidFill>
              <a:srgbClr val="FAB7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8" name="Freeform 480">
              <a:extLst>
                <a:ext uri="{FF2B5EF4-FFF2-40B4-BE49-F238E27FC236}">
                  <a16:creationId xmlns:a16="http://schemas.microsoft.com/office/drawing/2014/main" id="{3DAF6B25-958E-D947-AF7D-1F0180B23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2322" y="5369390"/>
              <a:ext cx="516346" cy="1197484"/>
            </a:xfrm>
            <a:custGeom>
              <a:avLst/>
              <a:gdLst>
                <a:gd name="T0" fmla="*/ 0 w 415"/>
                <a:gd name="T1" fmla="*/ 0 h 962"/>
                <a:gd name="T2" fmla="*/ 0 w 415"/>
                <a:gd name="T3" fmla="*/ 277 h 962"/>
                <a:gd name="T4" fmla="*/ 182 w 415"/>
                <a:gd name="T5" fmla="*/ 818 h 962"/>
                <a:gd name="T6" fmla="*/ 208 w 415"/>
                <a:gd name="T7" fmla="*/ 898 h 962"/>
                <a:gd name="T8" fmla="*/ 208 w 415"/>
                <a:gd name="T9" fmla="*/ 898 h 962"/>
                <a:gd name="T10" fmla="*/ 226 w 415"/>
                <a:gd name="T11" fmla="*/ 920 h 962"/>
                <a:gd name="T12" fmla="*/ 226 w 415"/>
                <a:gd name="T13" fmla="*/ 920 h 962"/>
                <a:gd name="T14" fmla="*/ 245 w 415"/>
                <a:gd name="T15" fmla="*/ 904 h 962"/>
                <a:gd name="T16" fmla="*/ 239 w 415"/>
                <a:gd name="T17" fmla="*/ 885 h 962"/>
                <a:gd name="T18" fmla="*/ 228 w 415"/>
                <a:gd name="T19" fmla="*/ 823 h 962"/>
                <a:gd name="T20" fmla="*/ 249 w 415"/>
                <a:gd name="T21" fmla="*/ 891 h 962"/>
                <a:gd name="T22" fmla="*/ 276 w 415"/>
                <a:gd name="T23" fmla="*/ 938 h 962"/>
                <a:gd name="T24" fmla="*/ 276 w 415"/>
                <a:gd name="T25" fmla="*/ 938 h 962"/>
                <a:gd name="T26" fmla="*/ 286 w 415"/>
                <a:gd name="T27" fmla="*/ 948 h 962"/>
                <a:gd name="T28" fmla="*/ 286 w 415"/>
                <a:gd name="T29" fmla="*/ 948 h 962"/>
                <a:gd name="T30" fmla="*/ 304 w 415"/>
                <a:gd name="T31" fmla="*/ 931 h 962"/>
                <a:gd name="T32" fmla="*/ 284 w 415"/>
                <a:gd name="T33" fmla="*/ 881 h 962"/>
                <a:gd name="T34" fmla="*/ 266 w 415"/>
                <a:gd name="T35" fmla="*/ 817 h 962"/>
                <a:gd name="T36" fmla="*/ 306 w 415"/>
                <a:gd name="T37" fmla="*/ 903 h 962"/>
                <a:gd name="T38" fmla="*/ 332 w 415"/>
                <a:gd name="T39" fmla="*/ 943 h 962"/>
                <a:gd name="T40" fmla="*/ 332 w 415"/>
                <a:gd name="T41" fmla="*/ 943 h 962"/>
                <a:gd name="T42" fmla="*/ 354 w 415"/>
                <a:gd name="T43" fmla="*/ 959 h 962"/>
                <a:gd name="T44" fmla="*/ 363 w 415"/>
                <a:gd name="T45" fmla="*/ 960 h 962"/>
                <a:gd name="T46" fmla="*/ 363 w 415"/>
                <a:gd name="T47" fmla="*/ 960 h 962"/>
                <a:gd name="T48" fmla="*/ 371 w 415"/>
                <a:gd name="T49" fmla="*/ 948 h 962"/>
                <a:gd name="T50" fmla="*/ 347 w 415"/>
                <a:gd name="T51" fmla="*/ 902 h 962"/>
                <a:gd name="T52" fmla="*/ 307 w 415"/>
                <a:gd name="T53" fmla="*/ 799 h 962"/>
                <a:gd name="T54" fmla="*/ 351 w 415"/>
                <a:gd name="T55" fmla="*/ 869 h 962"/>
                <a:gd name="T56" fmla="*/ 351 w 415"/>
                <a:gd name="T57" fmla="*/ 869 h 962"/>
                <a:gd name="T58" fmla="*/ 364 w 415"/>
                <a:gd name="T59" fmla="*/ 882 h 962"/>
                <a:gd name="T60" fmla="*/ 372 w 415"/>
                <a:gd name="T61" fmla="*/ 890 h 962"/>
                <a:gd name="T62" fmla="*/ 372 w 415"/>
                <a:gd name="T63" fmla="*/ 890 h 962"/>
                <a:gd name="T64" fmla="*/ 395 w 415"/>
                <a:gd name="T65" fmla="*/ 879 h 962"/>
                <a:gd name="T66" fmla="*/ 391 w 415"/>
                <a:gd name="T67" fmla="*/ 867 h 962"/>
                <a:gd name="T68" fmla="*/ 391 w 415"/>
                <a:gd name="T69" fmla="*/ 867 h 962"/>
                <a:gd name="T70" fmla="*/ 382 w 415"/>
                <a:gd name="T71" fmla="*/ 846 h 962"/>
                <a:gd name="T72" fmla="*/ 358 w 415"/>
                <a:gd name="T73" fmla="*/ 802 h 962"/>
                <a:gd name="T74" fmla="*/ 329 w 415"/>
                <a:gd name="T75" fmla="*/ 702 h 962"/>
                <a:gd name="T76" fmla="*/ 414 w 415"/>
                <a:gd name="T77" fmla="*/ 715 h 962"/>
                <a:gd name="T78" fmla="*/ 393 w 415"/>
                <a:gd name="T79" fmla="*/ 666 h 962"/>
                <a:gd name="T80" fmla="*/ 280 w 415"/>
                <a:gd name="T81" fmla="*/ 628 h 962"/>
                <a:gd name="T82" fmla="*/ 190 w 415"/>
                <a:gd name="T83" fmla="*/ 266 h 962"/>
                <a:gd name="T84" fmla="*/ 228 w 415"/>
                <a:gd name="T85" fmla="*/ 0 h 962"/>
                <a:gd name="T86" fmla="*/ 0 w 415"/>
                <a:gd name="T87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5" h="962">
                  <a:moveTo>
                    <a:pt x="0" y="0"/>
                  </a:moveTo>
                  <a:lnTo>
                    <a:pt x="0" y="277"/>
                  </a:lnTo>
                  <a:lnTo>
                    <a:pt x="182" y="818"/>
                  </a:lnTo>
                  <a:lnTo>
                    <a:pt x="208" y="898"/>
                  </a:lnTo>
                  <a:lnTo>
                    <a:pt x="208" y="898"/>
                  </a:lnTo>
                  <a:cubicBezTo>
                    <a:pt x="210" y="907"/>
                    <a:pt x="217" y="915"/>
                    <a:pt x="226" y="920"/>
                  </a:cubicBezTo>
                  <a:lnTo>
                    <a:pt x="226" y="920"/>
                  </a:lnTo>
                  <a:cubicBezTo>
                    <a:pt x="236" y="925"/>
                    <a:pt x="248" y="915"/>
                    <a:pt x="245" y="904"/>
                  </a:cubicBezTo>
                  <a:lnTo>
                    <a:pt x="239" y="885"/>
                  </a:lnTo>
                  <a:lnTo>
                    <a:pt x="228" y="823"/>
                  </a:lnTo>
                  <a:lnTo>
                    <a:pt x="249" y="891"/>
                  </a:lnTo>
                  <a:lnTo>
                    <a:pt x="276" y="938"/>
                  </a:lnTo>
                  <a:lnTo>
                    <a:pt x="276" y="938"/>
                  </a:lnTo>
                  <a:cubicBezTo>
                    <a:pt x="278" y="943"/>
                    <a:pt x="281" y="946"/>
                    <a:pt x="286" y="948"/>
                  </a:cubicBezTo>
                  <a:lnTo>
                    <a:pt x="286" y="948"/>
                  </a:lnTo>
                  <a:cubicBezTo>
                    <a:pt x="297" y="953"/>
                    <a:pt x="308" y="942"/>
                    <a:pt x="304" y="931"/>
                  </a:cubicBezTo>
                  <a:lnTo>
                    <a:pt x="284" y="881"/>
                  </a:lnTo>
                  <a:lnTo>
                    <a:pt x="266" y="817"/>
                  </a:lnTo>
                  <a:lnTo>
                    <a:pt x="306" y="903"/>
                  </a:lnTo>
                  <a:lnTo>
                    <a:pt x="332" y="943"/>
                  </a:lnTo>
                  <a:lnTo>
                    <a:pt x="332" y="943"/>
                  </a:lnTo>
                  <a:cubicBezTo>
                    <a:pt x="337" y="951"/>
                    <a:pt x="344" y="957"/>
                    <a:pt x="354" y="959"/>
                  </a:cubicBezTo>
                  <a:lnTo>
                    <a:pt x="363" y="960"/>
                  </a:lnTo>
                  <a:lnTo>
                    <a:pt x="363" y="960"/>
                  </a:lnTo>
                  <a:cubicBezTo>
                    <a:pt x="370" y="961"/>
                    <a:pt x="375" y="954"/>
                    <a:pt x="371" y="948"/>
                  </a:cubicBezTo>
                  <a:lnTo>
                    <a:pt x="347" y="902"/>
                  </a:lnTo>
                  <a:lnTo>
                    <a:pt x="307" y="799"/>
                  </a:lnTo>
                  <a:lnTo>
                    <a:pt x="351" y="869"/>
                  </a:lnTo>
                  <a:lnTo>
                    <a:pt x="351" y="869"/>
                  </a:lnTo>
                  <a:cubicBezTo>
                    <a:pt x="354" y="874"/>
                    <a:pt x="359" y="878"/>
                    <a:pt x="364" y="882"/>
                  </a:cubicBezTo>
                  <a:lnTo>
                    <a:pt x="372" y="890"/>
                  </a:lnTo>
                  <a:lnTo>
                    <a:pt x="372" y="890"/>
                  </a:lnTo>
                  <a:cubicBezTo>
                    <a:pt x="382" y="898"/>
                    <a:pt x="396" y="891"/>
                    <a:pt x="395" y="879"/>
                  </a:cubicBezTo>
                  <a:lnTo>
                    <a:pt x="391" y="867"/>
                  </a:lnTo>
                  <a:lnTo>
                    <a:pt x="391" y="867"/>
                  </a:lnTo>
                  <a:cubicBezTo>
                    <a:pt x="388" y="859"/>
                    <a:pt x="385" y="852"/>
                    <a:pt x="382" y="846"/>
                  </a:cubicBezTo>
                  <a:lnTo>
                    <a:pt x="358" y="802"/>
                  </a:lnTo>
                  <a:lnTo>
                    <a:pt x="329" y="702"/>
                  </a:lnTo>
                  <a:lnTo>
                    <a:pt x="414" y="715"/>
                  </a:lnTo>
                  <a:lnTo>
                    <a:pt x="393" y="666"/>
                  </a:lnTo>
                  <a:lnTo>
                    <a:pt x="280" y="628"/>
                  </a:lnTo>
                  <a:lnTo>
                    <a:pt x="190" y="266"/>
                  </a:lnTo>
                  <a:lnTo>
                    <a:pt x="228" y="0"/>
                  </a:lnTo>
                  <a:lnTo>
                    <a:pt x="0" y="0"/>
                  </a:lnTo>
                </a:path>
              </a:pathLst>
            </a:custGeom>
            <a:solidFill>
              <a:srgbClr val="FAB7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39" name="Freeform 481">
              <a:extLst>
                <a:ext uri="{FF2B5EF4-FFF2-40B4-BE49-F238E27FC236}">
                  <a16:creationId xmlns:a16="http://schemas.microsoft.com/office/drawing/2014/main" id="{8C29FFB9-E6E0-A34B-837C-7BE705C17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5143" y="4270780"/>
              <a:ext cx="329583" cy="444936"/>
            </a:xfrm>
            <a:custGeom>
              <a:avLst/>
              <a:gdLst>
                <a:gd name="T0" fmla="*/ 265 w 266"/>
                <a:gd name="T1" fmla="*/ 204 h 355"/>
                <a:gd name="T2" fmla="*/ 226 w 266"/>
                <a:gd name="T3" fmla="*/ 0 h 355"/>
                <a:gd name="T4" fmla="*/ 25 w 266"/>
                <a:gd name="T5" fmla="*/ 0 h 355"/>
                <a:gd name="T6" fmla="*/ 0 w 266"/>
                <a:gd name="T7" fmla="*/ 199 h 355"/>
                <a:gd name="T8" fmla="*/ 48 w 266"/>
                <a:gd name="T9" fmla="*/ 354 h 355"/>
                <a:gd name="T10" fmla="*/ 219 w 266"/>
                <a:gd name="T11" fmla="*/ 354 h 355"/>
                <a:gd name="T12" fmla="*/ 265 w 266"/>
                <a:gd name="T13" fmla="*/ 20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355">
                  <a:moveTo>
                    <a:pt x="265" y="204"/>
                  </a:moveTo>
                  <a:lnTo>
                    <a:pt x="226" y="0"/>
                  </a:lnTo>
                  <a:lnTo>
                    <a:pt x="25" y="0"/>
                  </a:lnTo>
                  <a:lnTo>
                    <a:pt x="0" y="199"/>
                  </a:lnTo>
                  <a:lnTo>
                    <a:pt x="48" y="354"/>
                  </a:lnTo>
                  <a:lnTo>
                    <a:pt x="219" y="354"/>
                  </a:lnTo>
                  <a:lnTo>
                    <a:pt x="265" y="204"/>
                  </a:lnTo>
                </a:path>
              </a:pathLst>
            </a:custGeom>
            <a:solidFill>
              <a:srgbClr val="FCA0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0" name="Freeform 482">
              <a:extLst>
                <a:ext uri="{FF2B5EF4-FFF2-40B4-BE49-F238E27FC236}">
                  <a16:creationId xmlns:a16="http://schemas.microsoft.com/office/drawing/2014/main" id="{B4D16A81-9508-0946-ADF3-382CD790B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5567" y="4710223"/>
              <a:ext cx="214227" cy="346060"/>
            </a:xfrm>
            <a:custGeom>
              <a:avLst/>
              <a:gdLst>
                <a:gd name="T0" fmla="*/ 171 w 172"/>
                <a:gd name="T1" fmla="*/ 0 h 277"/>
                <a:gd name="T2" fmla="*/ 0 w 172"/>
                <a:gd name="T3" fmla="*/ 0 h 277"/>
                <a:gd name="T4" fmla="*/ 87 w 172"/>
                <a:gd name="T5" fmla="*/ 276 h 277"/>
                <a:gd name="T6" fmla="*/ 171 w 172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277">
                  <a:moveTo>
                    <a:pt x="171" y="0"/>
                  </a:moveTo>
                  <a:lnTo>
                    <a:pt x="0" y="0"/>
                  </a:lnTo>
                  <a:lnTo>
                    <a:pt x="87" y="276"/>
                  </a:lnTo>
                  <a:lnTo>
                    <a:pt x="171" y="0"/>
                  </a:lnTo>
                </a:path>
              </a:pathLst>
            </a:custGeom>
            <a:solidFill>
              <a:srgbClr val="14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1" name="Freeform 483">
              <a:extLst>
                <a:ext uri="{FF2B5EF4-FFF2-40B4-BE49-F238E27FC236}">
                  <a16:creationId xmlns:a16="http://schemas.microsoft.com/office/drawing/2014/main" id="{A7B0E122-7C00-DB44-BA84-833EE4561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4434" y="3683021"/>
              <a:ext cx="659165" cy="659165"/>
            </a:xfrm>
            <a:custGeom>
              <a:avLst/>
              <a:gdLst>
                <a:gd name="T0" fmla="*/ 530 w 531"/>
                <a:gd name="T1" fmla="*/ 301 h 530"/>
                <a:gd name="T2" fmla="*/ 530 w 531"/>
                <a:gd name="T3" fmla="*/ 301 h 530"/>
                <a:gd name="T4" fmla="*/ 274 w 531"/>
                <a:gd name="T5" fmla="*/ 529 h 530"/>
                <a:gd name="T6" fmla="*/ 274 w 531"/>
                <a:gd name="T7" fmla="*/ 529 h 530"/>
                <a:gd name="T8" fmla="*/ 46 w 531"/>
                <a:gd name="T9" fmla="*/ 301 h 530"/>
                <a:gd name="T10" fmla="*/ 46 w 531"/>
                <a:gd name="T11" fmla="*/ 301 h 530"/>
                <a:gd name="T12" fmla="*/ 274 w 531"/>
                <a:gd name="T13" fmla="*/ 0 h 530"/>
                <a:gd name="T14" fmla="*/ 274 w 531"/>
                <a:gd name="T15" fmla="*/ 0 h 530"/>
                <a:gd name="T16" fmla="*/ 530 w 531"/>
                <a:gd name="T17" fmla="*/ 30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1" h="530">
                  <a:moveTo>
                    <a:pt x="530" y="301"/>
                  </a:moveTo>
                  <a:lnTo>
                    <a:pt x="530" y="301"/>
                  </a:lnTo>
                  <a:cubicBezTo>
                    <a:pt x="530" y="427"/>
                    <a:pt x="441" y="529"/>
                    <a:pt x="274" y="529"/>
                  </a:cubicBezTo>
                  <a:lnTo>
                    <a:pt x="274" y="529"/>
                  </a:lnTo>
                  <a:cubicBezTo>
                    <a:pt x="126" y="529"/>
                    <a:pt x="69" y="425"/>
                    <a:pt x="46" y="301"/>
                  </a:cubicBezTo>
                  <a:lnTo>
                    <a:pt x="46" y="301"/>
                  </a:lnTo>
                  <a:cubicBezTo>
                    <a:pt x="0" y="69"/>
                    <a:pt x="148" y="0"/>
                    <a:pt x="274" y="0"/>
                  </a:cubicBezTo>
                  <a:lnTo>
                    <a:pt x="274" y="0"/>
                  </a:lnTo>
                  <a:cubicBezTo>
                    <a:pt x="400" y="0"/>
                    <a:pt x="530" y="80"/>
                    <a:pt x="530" y="301"/>
                  </a:cubicBezTo>
                </a:path>
              </a:pathLst>
            </a:custGeom>
            <a:solidFill>
              <a:srgbClr val="FAB7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2" name="Freeform 484">
              <a:extLst>
                <a:ext uri="{FF2B5EF4-FFF2-40B4-BE49-F238E27FC236}">
                  <a16:creationId xmlns:a16="http://schemas.microsoft.com/office/drawing/2014/main" id="{B565F9BD-FED5-B349-AD03-A4D48572B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8944" y="3507242"/>
              <a:ext cx="1027199" cy="1345798"/>
            </a:xfrm>
            <a:custGeom>
              <a:avLst/>
              <a:gdLst>
                <a:gd name="T0" fmla="*/ 467 w 823"/>
                <a:gd name="T1" fmla="*/ 481 h 1080"/>
                <a:gd name="T2" fmla="*/ 467 w 823"/>
                <a:gd name="T3" fmla="*/ 481 h 1080"/>
                <a:gd name="T4" fmla="*/ 510 w 823"/>
                <a:gd name="T5" fmla="*/ 397 h 1080"/>
                <a:gd name="T6" fmla="*/ 510 w 823"/>
                <a:gd name="T7" fmla="*/ 397 h 1080"/>
                <a:gd name="T8" fmla="*/ 447 w 823"/>
                <a:gd name="T9" fmla="*/ 397 h 1080"/>
                <a:gd name="T10" fmla="*/ 447 w 823"/>
                <a:gd name="T11" fmla="*/ 397 h 1080"/>
                <a:gd name="T12" fmla="*/ 223 w 823"/>
                <a:gd name="T13" fmla="*/ 357 h 1080"/>
                <a:gd name="T14" fmla="*/ 223 w 823"/>
                <a:gd name="T15" fmla="*/ 357 h 1080"/>
                <a:gd name="T16" fmla="*/ 38 w 823"/>
                <a:gd name="T17" fmla="*/ 315 h 1080"/>
                <a:gd name="T18" fmla="*/ 38 w 823"/>
                <a:gd name="T19" fmla="*/ 315 h 1080"/>
                <a:gd name="T20" fmla="*/ 11 w 823"/>
                <a:gd name="T21" fmla="*/ 229 h 1080"/>
                <a:gd name="T22" fmla="*/ 11 w 823"/>
                <a:gd name="T23" fmla="*/ 229 h 1080"/>
                <a:gd name="T24" fmla="*/ 308 w 823"/>
                <a:gd name="T25" fmla="*/ 14 h 1080"/>
                <a:gd name="T26" fmla="*/ 308 w 823"/>
                <a:gd name="T27" fmla="*/ 14 h 1080"/>
                <a:gd name="T28" fmla="*/ 512 w 823"/>
                <a:gd name="T29" fmla="*/ 108 h 1080"/>
                <a:gd name="T30" fmla="*/ 513 w 823"/>
                <a:gd name="T31" fmla="*/ 109 h 1080"/>
                <a:gd name="T32" fmla="*/ 513 w 823"/>
                <a:gd name="T33" fmla="*/ 109 h 1080"/>
                <a:gd name="T34" fmla="*/ 687 w 823"/>
                <a:gd name="T35" fmla="*/ 199 h 1080"/>
                <a:gd name="T36" fmla="*/ 687 w 823"/>
                <a:gd name="T37" fmla="*/ 199 h 1080"/>
                <a:gd name="T38" fmla="*/ 822 w 823"/>
                <a:gd name="T39" fmla="*/ 965 h 1080"/>
                <a:gd name="T40" fmla="*/ 822 w 823"/>
                <a:gd name="T41" fmla="*/ 965 h 1080"/>
                <a:gd name="T42" fmla="*/ 467 w 823"/>
                <a:gd name="T43" fmla="*/ 481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" h="1080">
                  <a:moveTo>
                    <a:pt x="467" y="481"/>
                  </a:moveTo>
                  <a:lnTo>
                    <a:pt x="467" y="481"/>
                  </a:lnTo>
                  <a:cubicBezTo>
                    <a:pt x="467" y="481"/>
                    <a:pt x="534" y="465"/>
                    <a:pt x="510" y="397"/>
                  </a:cubicBezTo>
                  <a:lnTo>
                    <a:pt x="510" y="397"/>
                  </a:lnTo>
                  <a:cubicBezTo>
                    <a:pt x="494" y="349"/>
                    <a:pt x="447" y="397"/>
                    <a:pt x="447" y="397"/>
                  </a:cubicBezTo>
                  <a:lnTo>
                    <a:pt x="447" y="397"/>
                  </a:lnTo>
                  <a:cubicBezTo>
                    <a:pt x="440" y="329"/>
                    <a:pt x="396" y="345"/>
                    <a:pt x="223" y="357"/>
                  </a:cubicBezTo>
                  <a:lnTo>
                    <a:pt x="223" y="357"/>
                  </a:lnTo>
                  <a:cubicBezTo>
                    <a:pt x="128" y="363"/>
                    <a:pt x="71" y="339"/>
                    <a:pt x="38" y="315"/>
                  </a:cubicBezTo>
                  <a:lnTo>
                    <a:pt x="38" y="315"/>
                  </a:lnTo>
                  <a:cubicBezTo>
                    <a:pt x="11" y="296"/>
                    <a:pt x="0" y="261"/>
                    <a:pt x="11" y="229"/>
                  </a:cubicBezTo>
                  <a:lnTo>
                    <a:pt x="11" y="229"/>
                  </a:lnTo>
                  <a:cubicBezTo>
                    <a:pt x="36" y="164"/>
                    <a:pt x="106" y="50"/>
                    <a:pt x="308" y="14"/>
                  </a:cubicBezTo>
                  <a:lnTo>
                    <a:pt x="308" y="14"/>
                  </a:lnTo>
                  <a:cubicBezTo>
                    <a:pt x="389" y="0"/>
                    <a:pt x="470" y="38"/>
                    <a:pt x="512" y="108"/>
                  </a:cubicBezTo>
                  <a:lnTo>
                    <a:pt x="513" y="109"/>
                  </a:lnTo>
                  <a:lnTo>
                    <a:pt x="513" y="109"/>
                  </a:lnTo>
                  <a:cubicBezTo>
                    <a:pt x="513" y="109"/>
                    <a:pt x="673" y="59"/>
                    <a:pt x="687" y="199"/>
                  </a:cubicBezTo>
                  <a:lnTo>
                    <a:pt x="687" y="199"/>
                  </a:lnTo>
                  <a:cubicBezTo>
                    <a:pt x="701" y="339"/>
                    <a:pt x="746" y="852"/>
                    <a:pt x="822" y="965"/>
                  </a:cubicBezTo>
                  <a:lnTo>
                    <a:pt x="822" y="965"/>
                  </a:lnTo>
                  <a:cubicBezTo>
                    <a:pt x="822" y="965"/>
                    <a:pt x="449" y="1079"/>
                    <a:pt x="467" y="481"/>
                  </a:cubicBezTo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3" name="Freeform 485">
              <a:extLst>
                <a:ext uri="{FF2B5EF4-FFF2-40B4-BE49-F238E27FC236}">
                  <a16:creationId xmlns:a16="http://schemas.microsoft.com/office/drawing/2014/main" id="{2C5CF762-D221-B848-80A5-D5221311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6585" y="4660785"/>
              <a:ext cx="1021706" cy="1329317"/>
            </a:xfrm>
            <a:custGeom>
              <a:avLst/>
              <a:gdLst>
                <a:gd name="T0" fmla="*/ 821 w 822"/>
                <a:gd name="T1" fmla="*/ 1066 h 1067"/>
                <a:gd name="T2" fmla="*/ 0 w 822"/>
                <a:gd name="T3" fmla="*/ 1066 h 1067"/>
                <a:gd name="T4" fmla="*/ 0 w 822"/>
                <a:gd name="T5" fmla="*/ 103 h 1067"/>
                <a:gd name="T6" fmla="*/ 289 w 822"/>
                <a:gd name="T7" fmla="*/ 0 h 1067"/>
                <a:gd name="T8" fmla="*/ 527 w 822"/>
                <a:gd name="T9" fmla="*/ 0 h 1067"/>
                <a:gd name="T10" fmla="*/ 821 w 822"/>
                <a:gd name="T11" fmla="*/ 70 h 1067"/>
                <a:gd name="T12" fmla="*/ 821 w 822"/>
                <a:gd name="T13" fmla="*/ 106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2" h="1067">
                  <a:moveTo>
                    <a:pt x="821" y="1066"/>
                  </a:moveTo>
                  <a:lnTo>
                    <a:pt x="0" y="1066"/>
                  </a:lnTo>
                  <a:lnTo>
                    <a:pt x="0" y="103"/>
                  </a:lnTo>
                  <a:lnTo>
                    <a:pt x="289" y="0"/>
                  </a:lnTo>
                  <a:lnTo>
                    <a:pt x="527" y="0"/>
                  </a:lnTo>
                  <a:lnTo>
                    <a:pt x="821" y="70"/>
                  </a:lnTo>
                  <a:lnTo>
                    <a:pt x="821" y="1066"/>
                  </a:lnTo>
                </a:path>
              </a:pathLst>
            </a:custGeom>
            <a:solidFill>
              <a:srgbClr val="009C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4" name="Freeform 486">
              <a:extLst>
                <a:ext uri="{FF2B5EF4-FFF2-40B4-BE49-F238E27FC236}">
                  <a16:creationId xmlns:a16="http://schemas.microsoft.com/office/drawing/2014/main" id="{A40CDBA4-9098-294C-B8A4-4572C321B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9126" y="4441061"/>
              <a:ext cx="296624" cy="373528"/>
            </a:xfrm>
            <a:custGeom>
              <a:avLst/>
              <a:gdLst>
                <a:gd name="T0" fmla="*/ 238 w 239"/>
                <a:gd name="T1" fmla="*/ 253 h 299"/>
                <a:gd name="T2" fmla="*/ 238 w 239"/>
                <a:gd name="T3" fmla="*/ 253 h 299"/>
                <a:gd name="T4" fmla="*/ 238 w 239"/>
                <a:gd name="T5" fmla="*/ 253 h 299"/>
                <a:gd name="T6" fmla="*/ 0 w 239"/>
                <a:gd name="T7" fmla="*/ 253 h 299"/>
                <a:gd name="T8" fmla="*/ 0 w 239"/>
                <a:gd name="T9" fmla="*/ 0 h 299"/>
                <a:gd name="T10" fmla="*/ 238 w 239"/>
                <a:gd name="T11" fmla="*/ 0 h 299"/>
                <a:gd name="T12" fmla="*/ 238 w 239"/>
                <a:gd name="T13" fmla="*/ 25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99">
                  <a:moveTo>
                    <a:pt x="238" y="253"/>
                  </a:moveTo>
                  <a:lnTo>
                    <a:pt x="238" y="253"/>
                  </a:lnTo>
                  <a:lnTo>
                    <a:pt x="238" y="253"/>
                  </a:lnTo>
                  <a:cubicBezTo>
                    <a:pt x="165" y="298"/>
                    <a:pt x="73" y="298"/>
                    <a:pt x="0" y="253"/>
                  </a:cubicBezTo>
                  <a:lnTo>
                    <a:pt x="0" y="0"/>
                  </a:lnTo>
                  <a:lnTo>
                    <a:pt x="238" y="0"/>
                  </a:lnTo>
                  <a:lnTo>
                    <a:pt x="238" y="253"/>
                  </a:lnTo>
                </a:path>
              </a:pathLst>
            </a:custGeom>
            <a:solidFill>
              <a:srgbClr val="FCA0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5" name="Freeform 487">
              <a:extLst>
                <a:ext uri="{FF2B5EF4-FFF2-40B4-BE49-F238E27FC236}">
                  <a16:creationId xmlns:a16="http://schemas.microsoft.com/office/drawing/2014/main" id="{6E2BF287-BCA6-C04B-BDC8-57FFB4B8D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0675" y="3979644"/>
              <a:ext cx="587753" cy="615221"/>
            </a:xfrm>
            <a:custGeom>
              <a:avLst/>
              <a:gdLst>
                <a:gd name="T0" fmla="*/ 472 w 473"/>
                <a:gd name="T1" fmla="*/ 236 h 495"/>
                <a:gd name="T2" fmla="*/ 472 w 473"/>
                <a:gd name="T3" fmla="*/ 236 h 495"/>
                <a:gd name="T4" fmla="*/ 236 w 473"/>
                <a:gd name="T5" fmla="*/ 494 h 495"/>
                <a:gd name="T6" fmla="*/ 236 w 473"/>
                <a:gd name="T7" fmla="*/ 494 h 495"/>
                <a:gd name="T8" fmla="*/ 0 w 473"/>
                <a:gd name="T9" fmla="*/ 236 h 495"/>
                <a:gd name="T10" fmla="*/ 0 w 473"/>
                <a:gd name="T11" fmla="*/ 236 h 495"/>
                <a:gd name="T12" fmla="*/ 236 w 473"/>
                <a:gd name="T13" fmla="*/ 0 h 495"/>
                <a:gd name="T14" fmla="*/ 236 w 473"/>
                <a:gd name="T15" fmla="*/ 0 h 495"/>
                <a:gd name="T16" fmla="*/ 472 w 473"/>
                <a:gd name="T17" fmla="*/ 236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495">
                  <a:moveTo>
                    <a:pt x="472" y="236"/>
                  </a:moveTo>
                  <a:lnTo>
                    <a:pt x="472" y="236"/>
                  </a:lnTo>
                  <a:cubicBezTo>
                    <a:pt x="472" y="414"/>
                    <a:pt x="446" y="494"/>
                    <a:pt x="236" y="494"/>
                  </a:cubicBezTo>
                  <a:lnTo>
                    <a:pt x="236" y="494"/>
                  </a:lnTo>
                  <a:cubicBezTo>
                    <a:pt x="31" y="494"/>
                    <a:pt x="0" y="366"/>
                    <a:pt x="0" y="236"/>
                  </a:cubicBezTo>
                  <a:lnTo>
                    <a:pt x="0" y="236"/>
                  </a:lnTo>
                  <a:cubicBezTo>
                    <a:pt x="0" y="106"/>
                    <a:pt x="105" y="0"/>
                    <a:pt x="236" y="0"/>
                  </a:cubicBezTo>
                  <a:lnTo>
                    <a:pt x="236" y="0"/>
                  </a:lnTo>
                  <a:cubicBezTo>
                    <a:pt x="366" y="0"/>
                    <a:pt x="472" y="61"/>
                    <a:pt x="472" y="236"/>
                  </a:cubicBezTo>
                </a:path>
              </a:pathLst>
            </a:custGeom>
            <a:solidFill>
              <a:srgbClr val="FAB7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6" name="Freeform 488">
              <a:extLst>
                <a:ext uri="{FF2B5EF4-FFF2-40B4-BE49-F238E27FC236}">
                  <a16:creationId xmlns:a16="http://schemas.microsoft.com/office/drawing/2014/main" id="{66361126-8C00-7640-B525-93DD76E9A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1801" y="3875280"/>
              <a:ext cx="977763" cy="565782"/>
            </a:xfrm>
            <a:custGeom>
              <a:avLst/>
              <a:gdLst>
                <a:gd name="T0" fmla="*/ 180 w 787"/>
                <a:gd name="T1" fmla="*/ 322 h 456"/>
                <a:gd name="T2" fmla="*/ 180 w 787"/>
                <a:gd name="T3" fmla="*/ 322 h 456"/>
                <a:gd name="T4" fmla="*/ 131 w 787"/>
                <a:gd name="T5" fmla="*/ 267 h 456"/>
                <a:gd name="T6" fmla="*/ 131 w 787"/>
                <a:gd name="T7" fmla="*/ 267 h 456"/>
                <a:gd name="T8" fmla="*/ 108 w 787"/>
                <a:gd name="T9" fmla="*/ 369 h 456"/>
                <a:gd name="T10" fmla="*/ 108 w 787"/>
                <a:gd name="T11" fmla="*/ 369 h 456"/>
                <a:gd name="T12" fmla="*/ 111 w 787"/>
                <a:gd name="T13" fmla="*/ 431 h 456"/>
                <a:gd name="T14" fmla="*/ 96 w 787"/>
                <a:gd name="T15" fmla="*/ 455 h 456"/>
                <a:gd name="T16" fmla="*/ 96 w 787"/>
                <a:gd name="T17" fmla="*/ 455 h 456"/>
                <a:gd name="T18" fmla="*/ 16 w 787"/>
                <a:gd name="T19" fmla="*/ 342 h 456"/>
                <a:gd name="T20" fmla="*/ 16 w 787"/>
                <a:gd name="T21" fmla="*/ 342 h 456"/>
                <a:gd name="T22" fmla="*/ 180 w 787"/>
                <a:gd name="T23" fmla="*/ 57 h 456"/>
                <a:gd name="T24" fmla="*/ 180 w 787"/>
                <a:gd name="T25" fmla="*/ 57 h 456"/>
                <a:gd name="T26" fmla="*/ 256 w 787"/>
                <a:gd name="T27" fmla="*/ 0 h 456"/>
                <a:gd name="T28" fmla="*/ 786 w 787"/>
                <a:gd name="T29" fmla="*/ 0 h 456"/>
                <a:gd name="T30" fmla="*/ 786 w 787"/>
                <a:gd name="T31" fmla="*/ 0 h 456"/>
                <a:gd name="T32" fmla="*/ 537 w 787"/>
                <a:gd name="T33" fmla="*/ 227 h 456"/>
                <a:gd name="T34" fmla="*/ 231 w 787"/>
                <a:gd name="T35" fmla="*/ 227 h 456"/>
                <a:gd name="T36" fmla="*/ 231 w 787"/>
                <a:gd name="T37" fmla="*/ 365 h 456"/>
                <a:gd name="T38" fmla="*/ 231 w 787"/>
                <a:gd name="T39" fmla="*/ 365 h 456"/>
                <a:gd name="T40" fmla="*/ 180 w 787"/>
                <a:gd name="T41" fmla="*/ 32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7" h="456">
                  <a:moveTo>
                    <a:pt x="180" y="322"/>
                  </a:moveTo>
                  <a:lnTo>
                    <a:pt x="180" y="322"/>
                  </a:lnTo>
                  <a:cubicBezTo>
                    <a:pt x="180" y="322"/>
                    <a:pt x="161" y="254"/>
                    <a:pt x="131" y="267"/>
                  </a:cubicBezTo>
                  <a:lnTo>
                    <a:pt x="131" y="267"/>
                  </a:lnTo>
                  <a:cubicBezTo>
                    <a:pt x="108" y="276"/>
                    <a:pt x="80" y="336"/>
                    <a:pt x="108" y="369"/>
                  </a:cubicBezTo>
                  <a:lnTo>
                    <a:pt x="108" y="369"/>
                  </a:lnTo>
                  <a:cubicBezTo>
                    <a:pt x="122" y="387"/>
                    <a:pt x="122" y="412"/>
                    <a:pt x="111" y="431"/>
                  </a:cubicBezTo>
                  <a:lnTo>
                    <a:pt x="96" y="455"/>
                  </a:lnTo>
                  <a:lnTo>
                    <a:pt x="96" y="455"/>
                  </a:lnTo>
                  <a:cubicBezTo>
                    <a:pt x="96" y="455"/>
                    <a:pt x="25" y="451"/>
                    <a:pt x="16" y="342"/>
                  </a:cubicBezTo>
                  <a:lnTo>
                    <a:pt x="16" y="342"/>
                  </a:lnTo>
                  <a:cubicBezTo>
                    <a:pt x="7" y="227"/>
                    <a:pt x="0" y="57"/>
                    <a:pt x="180" y="57"/>
                  </a:cubicBezTo>
                  <a:lnTo>
                    <a:pt x="180" y="57"/>
                  </a:lnTo>
                  <a:cubicBezTo>
                    <a:pt x="180" y="57"/>
                    <a:pt x="188" y="0"/>
                    <a:pt x="256" y="0"/>
                  </a:cubicBezTo>
                  <a:lnTo>
                    <a:pt x="786" y="0"/>
                  </a:lnTo>
                  <a:lnTo>
                    <a:pt x="786" y="0"/>
                  </a:lnTo>
                  <a:cubicBezTo>
                    <a:pt x="786" y="0"/>
                    <a:pt x="765" y="227"/>
                    <a:pt x="537" y="227"/>
                  </a:cubicBezTo>
                  <a:lnTo>
                    <a:pt x="231" y="227"/>
                  </a:lnTo>
                  <a:lnTo>
                    <a:pt x="231" y="365"/>
                  </a:lnTo>
                  <a:lnTo>
                    <a:pt x="231" y="365"/>
                  </a:lnTo>
                  <a:cubicBezTo>
                    <a:pt x="231" y="365"/>
                    <a:pt x="180" y="376"/>
                    <a:pt x="180" y="322"/>
                  </a:cubicBezTo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7" name="Freeform 80">
              <a:extLst>
                <a:ext uri="{FF2B5EF4-FFF2-40B4-BE49-F238E27FC236}">
                  <a16:creationId xmlns:a16="http://schemas.microsoft.com/office/drawing/2014/main" id="{F54C3145-EBAF-1C41-B56C-83AF9BCE6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3621" y="4748674"/>
              <a:ext cx="1833432" cy="1762024"/>
            </a:xfrm>
            <a:custGeom>
              <a:avLst/>
              <a:gdLst>
                <a:gd name="connsiteX0" fmla="*/ 424016 w 1833432"/>
                <a:gd name="connsiteY0" fmla="*/ 43942 h 1762024"/>
                <a:gd name="connsiteX1" fmla="*/ 424016 w 1833432"/>
                <a:gd name="connsiteY1" fmla="*/ 617466 h 1762024"/>
                <a:gd name="connsiteX2" fmla="*/ 320810 w 1833432"/>
                <a:gd name="connsiteY2" fmla="*/ 978250 h 1762024"/>
                <a:gd name="connsiteX3" fmla="*/ 498623 w 1833432"/>
                <a:gd name="connsiteY3" fmla="*/ 1660009 h 1762024"/>
                <a:gd name="connsiteX4" fmla="*/ 283506 w 1833432"/>
                <a:gd name="connsiteY4" fmla="*/ 1762024 h 1762024"/>
                <a:gd name="connsiteX5" fmla="*/ 0 w 1833432"/>
                <a:gd name="connsiteY5" fmla="*/ 953369 h 1762024"/>
                <a:gd name="connsiteX6" fmla="*/ 121858 w 1833432"/>
                <a:gd name="connsiteY6" fmla="*/ 449514 h 1762024"/>
                <a:gd name="connsiteX7" fmla="*/ 424016 w 1833432"/>
                <a:gd name="connsiteY7" fmla="*/ 43942 h 1762024"/>
                <a:gd name="connsiteX8" fmla="*/ 1444578 w 1833432"/>
                <a:gd name="connsiteY8" fmla="*/ 0 h 1762024"/>
                <a:gd name="connsiteX9" fmla="*/ 1725001 w 1833432"/>
                <a:gd name="connsiteY9" fmla="*/ 440353 h 1762024"/>
                <a:gd name="connsiteX10" fmla="*/ 1833432 w 1833432"/>
                <a:gd name="connsiteY10" fmla="*/ 951609 h 1762024"/>
                <a:gd name="connsiteX11" fmla="*/ 1600369 w 1833432"/>
                <a:gd name="connsiteY11" fmla="*/ 1729067 h 1762024"/>
                <a:gd name="connsiteX12" fmla="*/ 1389740 w 1833432"/>
                <a:gd name="connsiteY12" fmla="*/ 1668115 h 1762024"/>
                <a:gd name="connsiteX13" fmla="*/ 1555501 w 1833432"/>
                <a:gd name="connsiteY13" fmla="*/ 967780 h 1762024"/>
                <a:gd name="connsiteX14" fmla="*/ 1444578 w 1833432"/>
                <a:gd name="connsiteY14" fmla="*/ 830948 h 176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3432" h="1762024">
                  <a:moveTo>
                    <a:pt x="424016" y="43942"/>
                  </a:moveTo>
                  <a:lnTo>
                    <a:pt x="424016" y="617466"/>
                  </a:lnTo>
                  <a:lnTo>
                    <a:pt x="320810" y="978250"/>
                  </a:lnTo>
                  <a:lnTo>
                    <a:pt x="498623" y="1660009"/>
                  </a:lnTo>
                  <a:lnTo>
                    <a:pt x="283506" y="1762024"/>
                  </a:lnTo>
                  <a:lnTo>
                    <a:pt x="0" y="953369"/>
                  </a:lnTo>
                  <a:lnTo>
                    <a:pt x="121858" y="449514"/>
                  </a:lnTo>
                  <a:cubicBezTo>
                    <a:pt x="161648" y="279074"/>
                    <a:pt x="272315" y="132272"/>
                    <a:pt x="424016" y="43942"/>
                  </a:cubicBezTo>
                  <a:close/>
                  <a:moveTo>
                    <a:pt x="1444578" y="0"/>
                  </a:moveTo>
                  <a:cubicBezTo>
                    <a:pt x="1589152" y="106978"/>
                    <a:pt x="1690104" y="264958"/>
                    <a:pt x="1725001" y="440353"/>
                  </a:cubicBezTo>
                  <a:lnTo>
                    <a:pt x="1833432" y="951609"/>
                  </a:lnTo>
                  <a:lnTo>
                    <a:pt x="1600369" y="1729067"/>
                  </a:lnTo>
                  <a:lnTo>
                    <a:pt x="1389740" y="1668115"/>
                  </a:lnTo>
                  <a:lnTo>
                    <a:pt x="1555501" y="967780"/>
                  </a:lnTo>
                  <a:lnTo>
                    <a:pt x="1444578" y="830948"/>
                  </a:lnTo>
                  <a:close/>
                </a:path>
              </a:pathLst>
            </a:custGeom>
            <a:solidFill>
              <a:srgbClr val="00BB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8" name="Freeform 491">
              <a:extLst>
                <a:ext uri="{FF2B5EF4-FFF2-40B4-BE49-F238E27FC236}">
                  <a16:creationId xmlns:a16="http://schemas.microsoft.com/office/drawing/2014/main" id="{65AAFF6F-D05E-F747-A557-7EC574AEC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3204" y="6413066"/>
              <a:ext cx="351554" cy="395500"/>
            </a:xfrm>
            <a:custGeom>
              <a:avLst/>
              <a:gdLst>
                <a:gd name="T0" fmla="*/ 0 w 284"/>
                <a:gd name="T1" fmla="*/ 59 h 318"/>
                <a:gd name="T2" fmla="*/ 63 w 284"/>
                <a:gd name="T3" fmla="*/ 216 h 318"/>
                <a:gd name="T4" fmla="*/ 130 w 284"/>
                <a:gd name="T5" fmla="*/ 298 h 318"/>
                <a:gd name="T6" fmla="*/ 130 w 284"/>
                <a:gd name="T7" fmla="*/ 298 h 318"/>
                <a:gd name="T8" fmla="*/ 153 w 284"/>
                <a:gd name="T9" fmla="*/ 293 h 318"/>
                <a:gd name="T10" fmla="*/ 153 w 284"/>
                <a:gd name="T11" fmla="*/ 293 h 318"/>
                <a:gd name="T12" fmla="*/ 153 w 284"/>
                <a:gd name="T13" fmla="*/ 285 h 318"/>
                <a:gd name="T14" fmla="*/ 179 w 284"/>
                <a:gd name="T15" fmla="*/ 310 h 318"/>
                <a:gd name="T16" fmla="*/ 179 w 284"/>
                <a:gd name="T17" fmla="*/ 310 h 318"/>
                <a:gd name="T18" fmla="*/ 197 w 284"/>
                <a:gd name="T19" fmla="*/ 303 h 318"/>
                <a:gd name="T20" fmla="*/ 197 w 284"/>
                <a:gd name="T21" fmla="*/ 303 h 318"/>
                <a:gd name="T22" fmla="*/ 194 w 284"/>
                <a:gd name="T23" fmla="*/ 285 h 318"/>
                <a:gd name="T24" fmla="*/ 223 w 284"/>
                <a:gd name="T25" fmla="*/ 300 h 318"/>
                <a:gd name="T26" fmla="*/ 223 w 284"/>
                <a:gd name="T27" fmla="*/ 300 h 318"/>
                <a:gd name="T28" fmla="*/ 247 w 284"/>
                <a:gd name="T29" fmla="*/ 284 h 318"/>
                <a:gd name="T30" fmla="*/ 247 w 284"/>
                <a:gd name="T31" fmla="*/ 284 h 318"/>
                <a:gd name="T32" fmla="*/ 239 w 284"/>
                <a:gd name="T33" fmla="*/ 261 h 318"/>
                <a:gd name="T34" fmla="*/ 252 w 284"/>
                <a:gd name="T35" fmla="*/ 265 h 318"/>
                <a:gd name="T36" fmla="*/ 252 w 284"/>
                <a:gd name="T37" fmla="*/ 265 h 318"/>
                <a:gd name="T38" fmla="*/ 272 w 284"/>
                <a:gd name="T39" fmla="*/ 251 h 318"/>
                <a:gd name="T40" fmla="*/ 272 w 284"/>
                <a:gd name="T41" fmla="*/ 251 h 318"/>
                <a:gd name="T42" fmla="*/ 264 w 284"/>
                <a:gd name="T43" fmla="*/ 216 h 318"/>
                <a:gd name="T44" fmla="*/ 205 w 284"/>
                <a:gd name="T45" fmla="*/ 158 h 318"/>
                <a:gd name="T46" fmla="*/ 194 w 284"/>
                <a:gd name="T47" fmla="*/ 87 h 318"/>
                <a:gd name="T48" fmla="*/ 283 w 284"/>
                <a:gd name="T49" fmla="*/ 87 h 318"/>
                <a:gd name="T50" fmla="*/ 268 w 284"/>
                <a:gd name="T51" fmla="*/ 57 h 318"/>
                <a:gd name="T52" fmla="*/ 268 w 284"/>
                <a:gd name="T53" fmla="*/ 57 h 318"/>
                <a:gd name="T54" fmla="*/ 246 w 284"/>
                <a:gd name="T55" fmla="*/ 41 h 318"/>
                <a:gd name="T56" fmla="*/ 194 w 284"/>
                <a:gd name="T57" fmla="*/ 36 h 318"/>
                <a:gd name="T58" fmla="*/ 125 w 284"/>
                <a:gd name="T59" fmla="*/ 0 h 318"/>
                <a:gd name="T60" fmla="*/ 0 w 284"/>
                <a:gd name="T61" fmla="*/ 5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4" h="318">
                  <a:moveTo>
                    <a:pt x="0" y="59"/>
                  </a:moveTo>
                  <a:lnTo>
                    <a:pt x="63" y="216"/>
                  </a:lnTo>
                  <a:lnTo>
                    <a:pt x="130" y="298"/>
                  </a:lnTo>
                  <a:lnTo>
                    <a:pt x="130" y="298"/>
                  </a:lnTo>
                  <a:cubicBezTo>
                    <a:pt x="137" y="307"/>
                    <a:pt x="151" y="303"/>
                    <a:pt x="153" y="293"/>
                  </a:cubicBezTo>
                  <a:lnTo>
                    <a:pt x="153" y="293"/>
                  </a:lnTo>
                  <a:cubicBezTo>
                    <a:pt x="154" y="290"/>
                    <a:pt x="153" y="287"/>
                    <a:pt x="153" y="285"/>
                  </a:cubicBezTo>
                  <a:lnTo>
                    <a:pt x="179" y="310"/>
                  </a:lnTo>
                  <a:lnTo>
                    <a:pt x="179" y="310"/>
                  </a:lnTo>
                  <a:cubicBezTo>
                    <a:pt x="185" y="317"/>
                    <a:pt x="196" y="313"/>
                    <a:pt x="197" y="303"/>
                  </a:cubicBezTo>
                  <a:lnTo>
                    <a:pt x="197" y="303"/>
                  </a:lnTo>
                  <a:cubicBezTo>
                    <a:pt x="197" y="297"/>
                    <a:pt x="196" y="290"/>
                    <a:pt x="194" y="285"/>
                  </a:cubicBezTo>
                  <a:lnTo>
                    <a:pt x="223" y="300"/>
                  </a:lnTo>
                  <a:lnTo>
                    <a:pt x="223" y="300"/>
                  </a:lnTo>
                  <a:cubicBezTo>
                    <a:pt x="234" y="305"/>
                    <a:pt x="248" y="297"/>
                    <a:pt x="247" y="284"/>
                  </a:cubicBezTo>
                  <a:lnTo>
                    <a:pt x="247" y="284"/>
                  </a:lnTo>
                  <a:cubicBezTo>
                    <a:pt x="247" y="274"/>
                    <a:pt x="244" y="265"/>
                    <a:pt x="239" y="261"/>
                  </a:cubicBezTo>
                  <a:lnTo>
                    <a:pt x="252" y="265"/>
                  </a:lnTo>
                  <a:lnTo>
                    <a:pt x="252" y="265"/>
                  </a:lnTo>
                  <a:cubicBezTo>
                    <a:pt x="262" y="268"/>
                    <a:pt x="272" y="261"/>
                    <a:pt x="272" y="251"/>
                  </a:cubicBezTo>
                  <a:lnTo>
                    <a:pt x="272" y="251"/>
                  </a:lnTo>
                  <a:cubicBezTo>
                    <a:pt x="273" y="237"/>
                    <a:pt x="271" y="221"/>
                    <a:pt x="264" y="216"/>
                  </a:cubicBezTo>
                  <a:lnTo>
                    <a:pt x="205" y="158"/>
                  </a:lnTo>
                  <a:lnTo>
                    <a:pt x="194" y="87"/>
                  </a:lnTo>
                  <a:lnTo>
                    <a:pt x="283" y="87"/>
                  </a:lnTo>
                  <a:lnTo>
                    <a:pt x="268" y="57"/>
                  </a:lnTo>
                  <a:lnTo>
                    <a:pt x="268" y="57"/>
                  </a:lnTo>
                  <a:cubicBezTo>
                    <a:pt x="263" y="48"/>
                    <a:pt x="255" y="43"/>
                    <a:pt x="246" y="41"/>
                  </a:cubicBezTo>
                  <a:lnTo>
                    <a:pt x="194" y="36"/>
                  </a:lnTo>
                  <a:lnTo>
                    <a:pt x="125" y="0"/>
                  </a:lnTo>
                  <a:lnTo>
                    <a:pt x="0" y="59"/>
                  </a:lnTo>
                </a:path>
              </a:pathLst>
            </a:custGeom>
            <a:solidFill>
              <a:srgbClr val="FAB7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49" name="Freeform 492">
              <a:extLst>
                <a:ext uri="{FF2B5EF4-FFF2-40B4-BE49-F238E27FC236}">
                  <a16:creationId xmlns:a16="http://schemas.microsoft.com/office/drawing/2014/main" id="{2F1801A2-CFCB-F042-809F-1EF010159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5049" y="6424054"/>
              <a:ext cx="346060" cy="379019"/>
            </a:xfrm>
            <a:custGeom>
              <a:avLst/>
              <a:gdLst>
                <a:gd name="T0" fmla="*/ 278 w 279"/>
                <a:gd name="T1" fmla="*/ 42 h 306"/>
                <a:gd name="T2" fmla="*/ 249 w 279"/>
                <a:gd name="T3" fmla="*/ 202 h 306"/>
                <a:gd name="T4" fmla="*/ 179 w 279"/>
                <a:gd name="T5" fmla="*/ 282 h 306"/>
                <a:gd name="T6" fmla="*/ 179 w 279"/>
                <a:gd name="T7" fmla="*/ 282 h 306"/>
                <a:gd name="T8" fmla="*/ 155 w 279"/>
                <a:gd name="T9" fmla="*/ 274 h 306"/>
                <a:gd name="T10" fmla="*/ 155 w 279"/>
                <a:gd name="T11" fmla="*/ 274 h 306"/>
                <a:gd name="T12" fmla="*/ 156 w 279"/>
                <a:gd name="T13" fmla="*/ 269 h 306"/>
                <a:gd name="T14" fmla="*/ 134 w 279"/>
                <a:gd name="T15" fmla="*/ 296 h 306"/>
                <a:gd name="T16" fmla="*/ 134 w 279"/>
                <a:gd name="T17" fmla="*/ 296 h 306"/>
                <a:gd name="T18" fmla="*/ 108 w 279"/>
                <a:gd name="T19" fmla="*/ 294 h 306"/>
                <a:gd name="T20" fmla="*/ 108 w 279"/>
                <a:gd name="T21" fmla="*/ 294 h 306"/>
                <a:gd name="T22" fmla="*/ 107 w 279"/>
                <a:gd name="T23" fmla="*/ 276 h 306"/>
                <a:gd name="T24" fmla="*/ 71 w 279"/>
                <a:gd name="T25" fmla="*/ 300 h 306"/>
                <a:gd name="T26" fmla="*/ 71 w 279"/>
                <a:gd name="T27" fmla="*/ 300 h 306"/>
                <a:gd name="T28" fmla="*/ 50 w 279"/>
                <a:gd name="T29" fmla="*/ 291 h 306"/>
                <a:gd name="T30" fmla="*/ 50 w 279"/>
                <a:gd name="T31" fmla="*/ 291 h 306"/>
                <a:gd name="T32" fmla="*/ 56 w 279"/>
                <a:gd name="T33" fmla="*/ 262 h 306"/>
                <a:gd name="T34" fmla="*/ 43 w 279"/>
                <a:gd name="T35" fmla="*/ 268 h 306"/>
                <a:gd name="T36" fmla="*/ 43 w 279"/>
                <a:gd name="T37" fmla="*/ 268 h 306"/>
                <a:gd name="T38" fmla="*/ 26 w 279"/>
                <a:gd name="T39" fmla="*/ 259 h 306"/>
                <a:gd name="T40" fmla="*/ 26 w 279"/>
                <a:gd name="T41" fmla="*/ 259 h 306"/>
                <a:gd name="T42" fmla="*/ 41 w 279"/>
                <a:gd name="T43" fmla="*/ 225 h 306"/>
                <a:gd name="T44" fmla="*/ 91 w 279"/>
                <a:gd name="T45" fmla="*/ 178 h 306"/>
                <a:gd name="T46" fmla="*/ 94 w 279"/>
                <a:gd name="T47" fmla="*/ 78 h 306"/>
                <a:gd name="T48" fmla="*/ 0 w 279"/>
                <a:gd name="T49" fmla="*/ 78 h 306"/>
                <a:gd name="T50" fmla="*/ 20 w 279"/>
                <a:gd name="T51" fmla="*/ 50 h 306"/>
                <a:gd name="T52" fmla="*/ 20 w 279"/>
                <a:gd name="T53" fmla="*/ 50 h 306"/>
                <a:gd name="T54" fmla="*/ 47 w 279"/>
                <a:gd name="T55" fmla="*/ 37 h 306"/>
                <a:gd name="T56" fmla="*/ 110 w 279"/>
                <a:gd name="T57" fmla="*/ 37 h 306"/>
                <a:gd name="T58" fmla="*/ 133 w 279"/>
                <a:gd name="T59" fmla="*/ 0 h 306"/>
                <a:gd name="T60" fmla="*/ 278 w 279"/>
                <a:gd name="T61" fmla="*/ 4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9" h="306">
                  <a:moveTo>
                    <a:pt x="278" y="42"/>
                  </a:moveTo>
                  <a:lnTo>
                    <a:pt x="249" y="202"/>
                  </a:lnTo>
                  <a:lnTo>
                    <a:pt x="179" y="282"/>
                  </a:lnTo>
                  <a:lnTo>
                    <a:pt x="179" y="282"/>
                  </a:lnTo>
                  <a:cubicBezTo>
                    <a:pt x="171" y="292"/>
                    <a:pt x="155" y="286"/>
                    <a:pt x="155" y="274"/>
                  </a:cubicBezTo>
                  <a:lnTo>
                    <a:pt x="155" y="274"/>
                  </a:lnTo>
                  <a:cubicBezTo>
                    <a:pt x="155" y="272"/>
                    <a:pt x="156" y="270"/>
                    <a:pt x="156" y="269"/>
                  </a:cubicBezTo>
                  <a:lnTo>
                    <a:pt x="134" y="296"/>
                  </a:lnTo>
                  <a:lnTo>
                    <a:pt x="134" y="296"/>
                  </a:lnTo>
                  <a:cubicBezTo>
                    <a:pt x="126" y="305"/>
                    <a:pt x="113" y="304"/>
                    <a:pt x="108" y="294"/>
                  </a:cubicBezTo>
                  <a:lnTo>
                    <a:pt x="108" y="294"/>
                  </a:lnTo>
                  <a:cubicBezTo>
                    <a:pt x="105" y="289"/>
                    <a:pt x="104" y="283"/>
                    <a:pt x="107" y="276"/>
                  </a:cubicBezTo>
                  <a:lnTo>
                    <a:pt x="71" y="300"/>
                  </a:lnTo>
                  <a:lnTo>
                    <a:pt x="71" y="300"/>
                  </a:lnTo>
                  <a:cubicBezTo>
                    <a:pt x="63" y="305"/>
                    <a:pt x="52" y="300"/>
                    <a:pt x="50" y="291"/>
                  </a:cubicBezTo>
                  <a:lnTo>
                    <a:pt x="50" y="291"/>
                  </a:lnTo>
                  <a:cubicBezTo>
                    <a:pt x="49" y="281"/>
                    <a:pt x="49" y="270"/>
                    <a:pt x="56" y="262"/>
                  </a:cubicBezTo>
                  <a:lnTo>
                    <a:pt x="43" y="268"/>
                  </a:lnTo>
                  <a:lnTo>
                    <a:pt x="43" y="268"/>
                  </a:lnTo>
                  <a:cubicBezTo>
                    <a:pt x="36" y="272"/>
                    <a:pt x="27" y="267"/>
                    <a:pt x="26" y="259"/>
                  </a:cubicBezTo>
                  <a:lnTo>
                    <a:pt x="26" y="259"/>
                  </a:lnTo>
                  <a:cubicBezTo>
                    <a:pt x="24" y="247"/>
                    <a:pt x="25" y="231"/>
                    <a:pt x="41" y="225"/>
                  </a:cubicBezTo>
                  <a:lnTo>
                    <a:pt x="91" y="178"/>
                  </a:lnTo>
                  <a:lnTo>
                    <a:pt x="94" y="78"/>
                  </a:lnTo>
                  <a:lnTo>
                    <a:pt x="0" y="78"/>
                  </a:lnTo>
                  <a:lnTo>
                    <a:pt x="20" y="50"/>
                  </a:lnTo>
                  <a:lnTo>
                    <a:pt x="20" y="50"/>
                  </a:lnTo>
                  <a:cubicBezTo>
                    <a:pt x="27" y="42"/>
                    <a:pt x="37" y="37"/>
                    <a:pt x="47" y="37"/>
                  </a:cubicBezTo>
                  <a:lnTo>
                    <a:pt x="110" y="37"/>
                  </a:lnTo>
                  <a:lnTo>
                    <a:pt x="133" y="0"/>
                  </a:lnTo>
                  <a:lnTo>
                    <a:pt x="278" y="42"/>
                  </a:lnTo>
                </a:path>
              </a:pathLst>
            </a:custGeom>
            <a:solidFill>
              <a:srgbClr val="FAB7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0" name="Freeform 493">
              <a:extLst>
                <a:ext uri="{FF2B5EF4-FFF2-40B4-BE49-F238E27FC236}">
                  <a16:creationId xmlns:a16="http://schemas.microsoft.com/office/drawing/2014/main" id="{F7167C2C-AF12-9E41-ACB7-5D9E49C1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1528" y="7945627"/>
              <a:ext cx="346064" cy="324092"/>
            </a:xfrm>
            <a:custGeom>
              <a:avLst/>
              <a:gdLst>
                <a:gd name="T0" fmla="*/ 100 w 278"/>
                <a:gd name="T1" fmla="*/ 19 h 261"/>
                <a:gd name="T2" fmla="*/ 100 w 278"/>
                <a:gd name="T3" fmla="*/ 19 h 261"/>
                <a:gd name="T4" fmla="*/ 22 w 278"/>
                <a:gd name="T5" fmla="*/ 23 h 261"/>
                <a:gd name="T6" fmla="*/ 22 w 278"/>
                <a:gd name="T7" fmla="*/ 23 h 261"/>
                <a:gd name="T8" fmla="*/ 24 w 278"/>
                <a:gd name="T9" fmla="*/ 104 h 261"/>
                <a:gd name="T10" fmla="*/ 188 w 278"/>
                <a:gd name="T11" fmla="*/ 260 h 261"/>
                <a:gd name="T12" fmla="*/ 277 w 278"/>
                <a:gd name="T13" fmla="*/ 171 h 261"/>
                <a:gd name="T14" fmla="*/ 100 w 278"/>
                <a:gd name="T15" fmla="*/ 1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261">
                  <a:moveTo>
                    <a:pt x="100" y="19"/>
                  </a:moveTo>
                  <a:lnTo>
                    <a:pt x="100" y="19"/>
                  </a:lnTo>
                  <a:cubicBezTo>
                    <a:pt x="77" y="0"/>
                    <a:pt x="43" y="1"/>
                    <a:pt x="22" y="23"/>
                  </a:cubicBezTo>
                  <a:lnTo>
                    <a:pt x="22" y="23"/>
                  </a:lnTo>
                  <a:cubicBezTo>
                    <a:pt x="0" y="46"/>
                    <a:pt x="1" y="82"/>
                    <a:pt x="24" y="104"/>
                  </a:cubicBezTo>
                  <a:lnTo>
                    <a:pt x="188" y="260"/>
                  </a:lnTo>
                  <a:lnTo>
                    <a:pt x="277" y="171"/>
                  </a:lnTo>
                  <a:lnTo>
                    <a:pt x="100" y="19"/>
                  </a:lnTo>
                </a:path>
              </a:pathLst>
            </a:custGeom>
            <a:solidFill>
              <a:srgbClr val="6E6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1" name="Freeform 494">
              <a:extLst>
                <a:ext uri="{FF2B5EF4-FFF2-40B4-BE49-F238E27FC236}">
                  <a16:creationId xmlns:a16="http://schemas.microsoft.com/office/drawing/2014/main" id="{D7FCF9BC-A434-4F4A-B69E-7999D7E37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2235" y="8154360"/>
              <a:ext cx="2065386" cy="1889608"/>
            </a:xfrm>
            <a:custGeom>
              <a:avLst/>
              <a:gdLst>
                <a:gd name="T0" fmla="*/ 1603 w 1658"/>
                <a:gd name="T1" fmla="*/ 1301 h 1516"/>
                <a:gd name="T2" fmla="*/ 89 w 1658"/>
                <a:gd name="T3" fmla="*/ 0 h 1516"/>
                <a:gd name="T4" fmla="*/ 0 w 1658"/>
                <a:gd name="T5" fmla="*/ 89 h 1516"/>
                <a:gd name="T6" fmla="*/ 1451 w 1658"/>
                <a:gd name="T7" fmla="*/ 1470 h 1516"/>
                <a:gd name="T8" fmla="*/ 1451 w 1658"/>
                <a:gd name="T9" fmla="*/ 1470 h 1516"/>
                <a:gd name="T10" fmla="*/ 1455 w 1658"/>
                <a:gd name="T11" fmla="*/ 1474 h 1516"/>
                <a:gd name="T12" fmla="*/ 1455 w 1658"/>
                <a:gd name="T13" fmla="*/ 1474 h 1516"/>
                <a:gd name="T14" fmla="*/ 1616 w 1658"/>
                <a:gd name="T15" fmla="*/ 1462 h 1516"/>
                <a:gd name="T16" fmla="*/ 1616 w 1658"/>
                <a:gd name="T17" fmla="*/ 1462 h 1516"/>
                <a:gd name="T18" fmla="*/ 1603 w 1658"/>
                <a:gd name="T19" fmla="*/ 1301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8" h="1516">
                  <a:moveTo>
                    <a:pt x="1603" y="1301"/>
                  </a:moveTo>
                  <a:lnTo>
                    <a:pt x="89" y="0"/>
                  </a:lnTo>
                  <a:lnTo>
                    <a:pt x="0" y="89"/>
                  </a:lnTo>
                  <a:lnTo>
                    <a:pt x="1451" y="1470"/>
                  </a:lnTo>
                  <a:lnTo>
                    <a:pt x="1451" y="1470"/>
                  </a:lnTo>
                  <a:cubicBezTo>
                    <a:pt x="1452" y="1471"/>
                    <a:pt x="1454" y="1473"/>
                    <a:pt x="1455" y="1474"/>
                  </a:cubicBezTo>
                  <a:lnTo>
                    <a:pt x="1455" y="1474"/>
                  </a:lnTo>
                  <a:cubicBezTo>
                    <a:pt x="1503" y="1515"/>
                    <a:pt x="1575" y="1509"/>
                    <a:pt x="1616" y="1462"/>
                  </a:cubicBezTo>
                  <a:lnTo>
                    <a:pt x="1616" y="1462"/>
                  </a:lnTo>
                  <a:cubicBezTo>
                    <a:pt x="1657" y="1414"/>
                    <a:pt x="1651" y="1342"/>
                    <a:pt x="1603" y="1301"/>
                  </a:cubicBezTo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2" name="Freeform 495">
              <a:extLst>
                <a:ext uri="{FF2B5EF4-FFF2-40B4-BE49-F238E27FC236}">
                  <a16:creationId xmlns:a16="http://schemas.microsoft.com/office/drawing/2014/main" id="{6B5EE119-ECE8-274D-B96A-D063E1790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8722" y="12241186"/>
              <a:ext cx="428458" cy="307611"/>
            </a:xfrm>
            <a:custGeom>
              <a:avLst/>
              <a:gdLst>
                <a:gd name="T0" fmla="*/ 342 w 343"/>
                <a:gd name="T1" fmla="*/ 126 h 247"/>
                <a:gd name="T2" fmla="*/ 0 w 343"/>
                <a:gd name="T3" fmla="*/ 246 h 247"/>
                <a:gd name="T4" fmla="*/ 124 w 343"/>
                <a:gd name="T5" fmla="*/ 104 h 247"/>
                <a:gd name="T6" fmla="*/ 157 w 343"/>
                <a:gd name="T7" fmla="*/ 59 h 247"/>
                <a:gd name="T8" fmla="*/ 157 w 343"/>
                <a:gd name="T9" fmla="*/ 0 h 247"/>
                <a:gd name="T10" fmla="*/ 342 w 343"/>
                <a:gd name="T11" fmla="*/ 0 h 247"/>
                <a:gd name="T12" fmla="*/ 342 w 343"/>
                <a:gd name="T13" fmla="*/ 12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247">
                  <a:moveTo>
                    <a:pt x="342" y="126"/>
                  </a:moveTo>
                  <a:lnTo>
                    <a:pt x="0" y="246"/>
                  </a:lnTo>
                  <a:lnTo>
                    <a:pt x="124" y="104"/>
                  </a:lnTo>
                  <a:lnTo>
                    <a:pt x="157" y="59"/>
                  </a:lnTo>
                  <a:lnTo>
                    <a:pt x="157" y="0"/>
                  </a:lnTo>
                  <a:lnTo>
                    <a:pt x="342" y="0"/>
                  </a:lnTo>
                  <a:lnTo>
                    <a:pt x="342" y="126"/>
                  </a:lnTo>
                </a:path>
              </a:pathLst>
            </a:custGeom>
            <a:solidFill>
              <a:srgbClr val="FCA0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3" name="Freeform 496">
              <a:extLst>
                <a:ext uri="{FF2B5EF4-FFF2-40B4-BE49-F238E27FC236}">
                  <a16:creationId xmlns:a16="http://schemas.microsoft.com/office/drawing/2014/main" id="{2B7CDDD0-4138-F647-B7FB-724E77E5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4917" y="12394992"/>
              <a:ext cx="631703" cy="335077"/>
            </a:xfrm>
            <a:custGeom>
              <a:avLst/>
              <a:gdLst>
                <a:gd name="T0" fmla="*/ 209 w 507"/>
                <a:gd name="T1" fmla="*/ 267 h 268"/>
                <a:gd name="T2" fmla="*/ 0 w 507"/>
                <a:gd name="T3" fmla="*/ 267 h 268"/>
                <a:gd name="T4" fmla="*/ 0 w 507"/>
                <a:gd name="T5" fmla="*/ 266 h 268"/>
                <a:gd name="T6" fmla="*/ 0 w 507"/>
                <a:gd name="T7" fmla="*/ 266 h 268"/>
                <a:gd name="T8" fmla="*/ 57 w 507"/>
                <a:gd name="T9" fmla="*/ 151 h 268"/>
                <a:gd name="T10" fmla="*/ 125 w 507"/>
                <a:gd name="T11" fmla="*/ 124 h 268"/>
                <a:gd name="T12" fmla="*/ 461 w 507"/>
                <a:gd name="T13" fmla="*/ 6 h 268"/>
                <a:gd name="T14" fmla="*/ 461 w 507"/>
                <a:gd name="T15" fmla="*/ 6 h 268"/>
                <a:gd name="T16" fmla="*/ 497 w 507"/>
                <a:gd name="T17" fmla="*/ 26 h 268"/>
                <a:gd name="T18" fmla="*/ 506 w 507"/>
                <a:gd name="T19" fmla="*/ 62 h 268"/>
                <a:gd name="T20" fmla="*/ 470 w 507"/>
                <a:gd name="T21" fmla="*/ 87 h 268"/>
                <a:gd name="T22" fmla="*/ 442 w 507"/>
                <a:gd name="T23" fmla="*/ 220 h 268"/>
                <a:gd name="T24" fmla="*/ 442 w 507"/>
                <a:gd name="T25" fmla="*/ 220 h 268"/>
                <a:gd name="T26" fmla="*/ 383 w 507"/>
                <a:gd name="T27" fmla="*/ 267 h 268"/>
                <a:gd name="T28" fmla="*/ 377 w 507"/>
                <a:gd name="T29" fmla="*/ 113 h 268"/>
                <a:gd name="T30" fmla="*/ 298 w 507"/>
                <a:gd name="T31" fmla="*/ 109 h 268"/>
                <a:gd name="T32" fmla="*/ 209 w 507"/>
                <a:gd name="T33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7" h="268">
                  <a:moveTo>
                    <a:pt x="209" y="267"/>
                  </a:moveTo>
                  <a:lnTo>
                    <a:pt x="0" y="267"/>
                  </a:lnTo>
                  <a:lnTo>
                    <a:pt x="0" y="266"/>
                  </a:lnTo>
                  <a:lnTo>
                    <a:pt x="0" y="266"/>
                  </a:lnTo>
                  <a:cubicBezTo>
                    <a:pt x="0" y="221"/>
                    <a:pt x="21" y="178"/>
                    <a:pt x="57" y="151"/>
                  </a:cubicBezTo>
                  <a:lnTo>
                    <a:pt x="125" y="124"/>
                  </a:lnTo>
                  <a:lnTo>
                    <a:pt x="461" y="6"/>
                  </a:lnTo>
                  <a:lnTo>
                    <a:pt x="461" y="6"/>
                  </a:lnTo>
                  <a:cubicBezTo>
                    <a:pt x="477" y="0"/>
                    <a:pt x="493" y="10"/>
                    <a:pt x="497" y="26"/>
                  </a:cubicBezTo>
                  <a:lnTo>
                    <a:pt x="506" y="62"/>
                  </a:lnTo>
                  <a:lnTo>
                    <a:pt x="470" y="87"/>
                  </a:lnTo>
                  <a:lnTo>
                    <a:pt x="442" y="220"/>
                  </a:lnTo>
                  <a:lnTo>
                    <a:pt x="442" y="220"/>
                  </a:lnTo>
                  <a:cubicBezTo>
                    <a:pt x="435" y="248"/>
                    <a:pt x="411" y="267"/>
                    <a:pt x="383" y="267"/>
                  </a:cubicBezTo>
                  <a:lnTo>
                    <a:pt x="377" y="113"/>
                  </a:lnTo>
                  <a:lnTo>
                    <a:pt x="298" y="109"/>
                  </a:lnTo>
                  <a:lnTo>
                    <a:pt x="209" y="2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4" name="Freeform 497">
              <a:extLst>
                <a:ext uri="{FF2B5EF4-FFF2-40B4-BE49-F238E27FC236}">
                  <a16:creationId xmlns:a16="http://schemas.microsoft.com/office/drawing/2014/main" id="{5F852706-66D3-B64E-8CE9-B93466B5B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3090" y="12526825"/>
              <a:ext cx="197750" cy="197750"/>
            </a:xfrm>
            <a:custGeom>
              <a:avLst/>
              <a:gdLst>
                <a:gd name="T0" fmla="*/ 0 w 158"/>
                <a:gd name="T1" fmla="*/ 158 h 159"/>
                <a:gd name="T2" fmla="*/ 27 w 158"/>
                <a:gd name="T3" fmla="*/ 158 h 159"/>
                <a:gd name="T4" fmla="*/ 27 w 158"/>
                <a:gd name="T5" fmla="*/ 158 h 159"/>
                <a:gd name="T6" fmla="*/ 118 w 158"/>
                <a:gd name="T7" fmla="*/ 97 h 159"/>
                <a:gd name="T8" fmla="*/ 157 w 158"/>
                <a:gd name="T9" fmla="*/ 3 h 159"/>
                <a:gd name="T10" fmla="*/ 89 w 158"/>
                <a:gd name="T11" fmla="*/ 0 h 159"/>
                <a:gd name="T12" fmla="*/ 0 w 158"/>
                <a:gd name="T13" fmla="*/ 1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59">
                  <a:moveTo>
                    <a:pt x="0" y="158"/>
                  </a:moveTo>
                  <a:lnTo>
                    <a:pt x="27" y="158"/>
                  </a:lnTo>
                  <a:lnTo>
                    <a:pt x="27" y="158"/>
                  </a:lnTo>
                  <a:cubicBezTo>
                    <a:pt x="67" y="158"/>
                    <a:pt x="103" y="134"/>
                    <a:pt x="118" y="97"/>
                  </a:cubicBezTo>
                  <a:lnTo>
                    <a:pt x="157" y="3"/>
                  </a:lnTo>
                  <a:lnTo>
                    <a:pt x="89" y="0"/>
                  </a:lnTo>
                  <a:lnTo>
                    <a:pt x="0" y="158"/>
                  </a:lnTo>
                </a:path>
              </a:pathLst>
            </a:custGeom>
            <a:solidFill>
              <a:srgbClr val="6E6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5" name="Freeform 498">
              <a:extLst>
                <a:ext uri="{FF2B5EF4-FFF2-40B4-BE49-F238E27FC236}">
                  <a16:creationId xmlns:a16="http://schemas.microsoft.com/office/drawing/2014/main" id="{93660082-23C7-BE4D-989D-F03188746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6623" y="12241186"/>
              <a:ext cx="428458" cy="307611"/>
            </a:xfrm>
            <a:custGeom>
              <a:avLst/>
              <a:gdLst>
                <a:gd name="T0" fmla="*/ 342 w 343"/>
                <a:gd name="T1" fmla="*/ 126 h 247"/>
                <a:gd name="T2" fmla="*/ 0 w 343"/>
                <a:gd name="T3" fmla="*/ 246 h 247"/>
                <a:gd name="T4" fmla="*/ 124 w 343"/>
                <a:gd name="T5" fmla="*/ 104 h 247"/>
                <a:gd name="T6" fmla="*/ 158 w 343"/>
                <a:gd name="T7" fmla="*/ 59 h 247"/>
                <a:gd name="T8" fmla="*/ 158 w 343"/>
                <a:gd name="T9" fmla="*/ 0 h 247"/>
                <a:gd name="T10" fmla="*/ 342 w 343"/>
                <a:gd name="T11" fmla="*/ 0 h 247"/>
                <a:gd name="T12" fmla="*/ 342 w 343"/>
                <a:gd name="T13" fmla="*/ 12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247">
                  <a:moveTo>
                    <a:pt x="342" y="126"/>
                  </a:moveTo>
                  <a:lnTo>
                    <a:pt x="0" y="246"/>
                  </a:lnTo>
                  <a:lnTo>
                    <a:pt x="124" y="104"/>
                  </a:lnTo>
                  <a:lnTo>
                    <a:pt x="158" y="59"/>
                  </a:lnTo>
                  <a:lnTo>
                    <a:pt x="158" y="0"/>
                  </a:lnTo>
                  <a:lnTo>
                    <a:pt x="342" y="0"/>
                  </a:lnTo>
                  <a:lnTo>
                    <a:pt x="342" y="126"/>
                  </a:lnTo>
                </a:path>
              </a:pathLst>
            </a:custGeom>
            <a:solidFill>
              <a:srgbClr val="FCA0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6" name="Freeform 499">
              <a:extLst>
                <a:ext uri="{FF2B5EF4-FFF2-40B4-BE49-F238E27FC236}">
                  <a16:creationId xmlns:a16="http://schemas.microsoft.com/office/drawing/2014/main" id="{2207526B-9AF0-9C4D-8FB9-66517BC85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7325" y="12394992"/>
              <a:ext cx="631699" cy="335077"/>
            </a:xfrm>
            <a:custGeom>
              <a:avLst/>
              <a:gdLst>
                <a:gd name="T0" fmla="*/ 210 w 507"/>
                <a:gd name="T1" fmla="*/ 267 h 268"/>
                <a:gd name="T2" fmla="*/ 0 w 507"/>
                <a:gd name="T3" fmla="*/ 267 h 268"/>
                <a:gd name="T4" fmla="*/ 0 w 507"/>
                <a:gd name="T5" fmla="*/ 266 h 268"/>
                <a:gd name="T6" fmla="*/ 0 w 507"/>
                <a:gd name="T7" fmla="*/ 266 h 268"/>
                <a:gd name="T8" fmla="*/ 58 w 507"/>
                <a:gd name="T9" fmla="*/ 151 h 268"/>
                <a:gd name="T10" fmla="*/ 125 w 507"/>
                <a:gd name="T11" fmla="*/ 124 h 268"/>
                <a:gd name="T12" fmla="*/ 462 w 507"/>
                <a:gd name="T13" fmla="*/ 6 h 268"/>
                <a:gd name="T14" fmla="*/ 462 w 507"/>
                <a:gd name="T15" fmla="*/ 6 h 268"/>
                <a:gd name="T16" fmla="*/ 497 w 507"/>
                <a:gd name="T17" fmla="*/ 26 h 268"/>
                <a:gd name="T18" fmla="*/ 506 w 507"/>
                <a:gd name="T19" fmla="*/ 62 h 268"/>
                <a:gd name="T20" fmla="*/ 470 w 507"/>
                <a:gd name="T21" fmla="*/ 87 h 268"/>
                <a:gd name="T22" fmla="*/ 442 w 507"/>
                <a:gd name="T23" fmla="*/ 220 h 268"/>
                <a:gd name="T24" fmla="*/ 442 w 507"/>
                <a:gd name="T25" fmla="*/ 220 h 268"/>
                <a:gd name="T26" fmla="*/ 383 w 507"/>
                <a:gd name="T27" fmla="*/ 267 h 268"/>
                <a:gd name="T28" fmla="*/ 378 w 507"/>
                <a:gd name="T29" fmla="*/ 113 h 268"/>
                <a:gd name="T30" fmla="*/ 299 w 507"/>
                <a:gd name="T31" fmla="*/ 109 h 268"/>
                <a:gd name="T32" fmla="*/ 210 w 507"/>
                <a:gd name="T33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7" h="268">
                  <a:moveTo>
                    <a:pt x="210" y="267"/>
                  </a:moveTo>
                  <a:lnTo>
                    <a:pt x="0" y="267"/>
                  </a:lnTo>
                  <a:lnTo>
                    <a:pt x="0" y="266"/>
                  </a:lnTo>
                  <a:lnTo>
                    <a:pt x="0" y="266"/>
                  </a:lnTo>
                  <a:cubicBezTo>
                    <a:pt x="0" y="221"/>
                    <a:pt x="22" y="178"/>
                    <a:pt x="58" y="151"/>
                  </a:cubicBezTo>
                  <a:lnTo>
                    <a:pt x="125" y="124"/>
                  </a:lnTo>
                  <a:lnTo>
                    <a:pt x="462" y="6"/>
                  </a:lnTo>
                  <a:lnTo>
                    <a:pt x="462" y="6"/>
                  </a:lnTo>
                  <a:cubicBezTo>
                    <a:pt x="477" y="0"/>
                    <a:pt x="494" y="10"/>
                    <a:pt x="497" y="26"/>
                  </a:cubicBezTo>
                  <a:lnTo>
                    <a:pt x="506" y="62"/>
                  </a:lnTo>
                  <a:lnTo>
                    <a:pt x="470" y="87"/>
                  </a:lnTo>
                  <a:lnTo>
                    <a:pt x="442" y="220"/>
                  </a:lnTo>
                  <a:lnTo>
                    <a:pt x="442" y="220"/>
                  </a:lnTo>
                  <a:cubicBezTo>
                    <a:pt x="436" y="248"/>
                    <a:pt x="412" y="267"/>
                    <a:pt x="383" y="267"/>
                  </a:cubicBezTo>
                  <a:lnTo>
                    <a:pt x="378" y="113"/>
                  </a:lnTo>
                  <a:lnTo>
                    <a:pt x="299" y="109"/>
                  </a:lnTo>
                  <a:lnTo>
                    <a:pt x="210" y="2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7" name="Freeform 500">
              <a:extLst>
                <a:ext uri="{FF2B5EF4-FFF2-40B4-BE49-F238E27FC236}">
                  <a16:creationId xmlns:a16="http://schemas.microsoft.com/office/drawing/2014/main" id="{5C33138F-F7DB-7242-8006-F6D1E4610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0992" y="12526825"/>
              <a:ext cx="197750" cy="197750"/>
            </a:xfrm>
            <a:custGeom>
              <a:avLst/>
              <a:gdLst>
                <a:gd name="T0" fmla="*/ 0 w 158"/>
                <a:gd name="T1" fmla="*/ 158 h 159"/>
                <a:gd name="T2" fmla="*/ 26 w 158"/>
                <a:gd name="T3" fmla="*/ 158 h 159"/>
                <a:gd name="T4" fmla="*/ 26 w 158"/>
                <a:gd name="T5" fmla="*/ 158 h 159"/>
                <a:gd name="T6" fmla="*/ 118 w 158"/>
                <a:gd name="T7" fmla="*/ 97 h 159"/>
                <a:gd name="T8" fmla="*/ 157 w 158"/>
                <a:gd name="T9" fmla="*/ 3 h 159"/>
                <a:gd name="T10" fmla="*/ 89 w 158"/>
                <a:gd name="T11" fmla="*/ 0 h 159"/>
                <a:gd name="T12" fmla="*/ 0 w 158"/>
                <a:gd name="T13" fmla="*/ 1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59">
                  <a:moveTo>
                    <a:pt x="0" y="158"/>
                  </a:moveTo>
                  <a:lnTo>
                    <a:pt x="26" y="158"/>
                  </a:lnTo>
                  <a:lnTo>
                    <a:pt x="26" y="158"/>
                  </a:lnTo>
                  <a:cubicBezTo>
                    <a:pt x="66" y="158"/>
                    <a:pt x="103" y="134"/>
                    <a:pt x="118" y="97"/>
                  </a:cubicBezTo>
                  <a:lnTo>
                    <a:pt x="157" y="3"/>
                  </a:lnTo>
                  <a:lnTo>
                    <a:pt x="89" y="0"/>
                  </a:lnTo>
                  <a:lnTo>
                    <a:pt x="0" y="158"/>
                  </a:lnTo>
                </a:path>
              </a:pathLst>
            </a:custGeom>
            <a:solidFill>
              <a:srgbClr val="6E6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8" name="Freeform 501">
              <a:extLst>
                <a:ext uri="{FF2B5EF4-FFF2-40B4-BE49-F238E27FC236}">
                  <a16:creationId xmlns:a16="http://schemas.microsoft.com/office/drawing/2014/main" id="{A56C28E6-ADF1-EB4B-97B2-1F4FE060A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8453" y="9648468"/>
              <a:ext cx="780013" cy="2686102"/>
            </a:xfrm>
            <a:custGeom>
              <a:avLst/>
              <a:gdLst>
                <a:gd name="T0" fmla="*/ 472 w 625"/>
                <a:gd name="T1" fmla="*/ 515 h 2156"/>
                <a:gd name="T2" fmla="*/ 438 w 625"/>
                <a:gd name="T3" fmla="*/ 557 h 2156"/>
                <a:gd name="T4" fmla="*/ 426 w 625"/>
                <a:gd name="T5" fmla="*/ 1281 h 2156"/>
                <a:gd name="T6" fmla="*/ 572 w 625"/>
                <a:gd name="T7" fmla="*/ 2115 h 2156"/>
                <a:gd name="T8" fmla="*/ 321 w 625"/>
                <a:gd name="T9" fmla="*/ 2155 h 2156"/>
                <a:gd name="T10" fmla="*/ 109 w 625"/>
                <a:gd name="T11" fmla="*/ 1303 h 2156"/>
                <a:gd name="T12" fmla="*/ 0 w 625"/>
                <a:gd name="T13" fmla="*/ 325 h 2156"/>
                <a:gd name="T14" fmla="*/ 24 w 625"/>
                <a:gd name="T15" fmla="*/ 0 h 2156"/>
                <a:gd name="T16" fmla="*/ 426 w 625"/>
                <a:gd name="T17" fmla="*/ 0 h 2156"/>
                <a:gd name="T18" fmla="*/ 426 w 625"/>
                <a:gd name="T19" fmla="*/ 0 h 2156"/>
                <a:gd name="T20" fmla="*/ 472 w 625"/>
                <a:gd name="T21" fmla="*/ 515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5" h="2156">
                  <a:moveTo>
                    <a:pt x="472" y="515"/>
                  </a:moveTo>
                  <a:lnTo>
                    <a:pt x="438" y="557"/>
                  </a:lnTo>
                  <a:lnTo>
                    <a:pt x="426" y="1281"/>
                  </a:lnTo>
                  <a:lnTo>
                    <a:pt x="572" y="2115"/>
                  </a:lnTo>
                  <a:lnTo>
                    <a:pt x="321" y="2155"/>
                  </a:lnTo>
                  <a:lnTo>
                    <a:pt x="109" y="1303"/>
                  </a:lnTo>
                  <a:lnTo>
                    <a:pt x="0" y="325"/>
                  </a:lnTo>
                  <a:lnTo>
                    <a:pt x="24" y="0"/>
                  </a:lnTo>
                  <a:lnTo>
                    <a:pt x="426" y="0"/>
                  </a:lnTo>
                  <a:lnTo>
                    <a:pt x="426" y="0"/>
                  </a:lnTo>
                  <a:cubicBezTo>
                    <a:pt x="426" y="0"/>
                    <a:pt x="624" y="346"/>
                    <a:pt x="472" y="515"/>
                  </a:cubicBezTo>
                </a:path>
              </a:pathLst>
            </a:custGeom>
            <a:solidFill>
              <a:srgbClr val="00AE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59" name="Freeform 502">
              <a:extLst>
                <a:ext uri="{FF2B5EF4-FFF2-40B4-BE49-F238E27FC236}">
                  <a16:creationId xmlns:a16="http://schemas.microsoft.com/office/drawing/2014/main" id="{60D8D1BE-49E6-D340-BC09-9F8219382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7729" y="8242249"/>
              <a:ext cx="812971" cy="1032693"/>
            </a:xfrm>
            <a:custGeom>
              <a:avLst/>
              <a:gdLst>
                <a:gd name="T0" fmla="*/ 472 w 651"/>
                <a:gd name="T1" fmla="*/ 478 h 827"/>
                <a:gd name="T2" fmla="*/ 451 w 651"/>
                <a:gd name="T3" fmla="*/ 550 h 827"/>
                <a:gd name="T4" fmla="*/ 235 w 651"/>
                <a:gd name="T5" fmla="*/ 188 h 827"/>
                <a:gd name="T6" fmla="*/ 258 w 651"/>
                <a:gd name="T7" fmla="*/ 78 h 827"/>
                <a:gd name="T8" fmla="*/ 215 w 651"/>
                <a:gd name="T9" fmla="*/ 42 h 827"/>
                <a:gd name="T10" fmla="*/ 215 w 651"/>
                <a:gd name="T11" fmla="*/ 42 h 827"/>
                <a:gd name="T12" fmla="*/ 203 w 651"/>
                <a:gd name="T13" fmla="*/ 48 h 827"/>
                <a:gd name="T14" fmla="*/ 203 w 651"/>
                <a:gd name="T15" fmla="*/ 62 h 827"/>
                <a:gd name="T16" fmla="*/ 203 w 651"/>
                <a:gd name="T17" fmla="*/ 62 h 827"/>
                <a:gd name="T18" fmla="*/ 206 w 651"/>
                <a:gd name="T19" fmla="*/ 78 h 827"/>
                <a:gd name="T20" fmla="*/ 215 w 651"/>
                <a:gd name="T21" fmla="*/ 98 h 827"/>
                <a:gd name="T22" fmla="*/ 198 w 651"/>
                <a:gd name="T23" fmla="*/ 109 h 827"/>
                <a:gd name="T24" fmla="*/ 198 w 651"/>
                <a:gd name="T25" fmla="*/ 109 h 827"/>
                <a:gd name="T26" fmla="*/ 138 w 651"/>
                <a:gd name="T27" fmla="*/ 106 h 827"/>
                <a:gd name="T28" fmla="*/ 93 w 651"/>
                <a:gd name="T29" fmla="*/ 69 h 827"/>
                <a:gd name="T30" fmla="*/ 73 w 651"/>
                <a:gd name="T31" fmla="*/ 17 h 827"/>
                <a:gd name="T32" fmla="*/ 73 w 651"/>
                <a:gd name="T33" fmla="*/ 17 h 827"/>
                <a:gd name="T34" fmla="*/ 57 w 651"/>
                <a:gd name="T35" fmla="*/ 14 h 827"/>
                <a:gd name="T36" fmla="*/ 54 w 651"/>
                <a:gd name="T37" fmla="*/ 19 h 827"/>
                <a:gd name="T38" fmla="*/ 46 w 651"/>
                <a:gd name="T39" fmla="*/ 8 h 827"/>
                <a:gd name="T40" fmla="*/ 46 w 651"/>
                <a:gd name="T41" fmla="*/ 8 h 827"/>
                <a:gd name="T42" fmla="*/ 26 w 651"/>
                <a:gd name="T43" fmla="*/ 13 h 827"/>
                <a:gd name="T44" fmla="*/ 26 w 651"/>
                <a:gd name="T45" fmla="*/ 20 h 827"/>
                <a:gd name="T46" fmla="*/ 17 w 651"/>
                <a:gd name="T47" fmla="*/ 11 h 827"/>
                <a:gd name="T48" fmla="*/ 17 w 651"/>
                <a:gd name="T49" fmla="*/ 11 h 827"/>
                <a:gd name="T50" fmla="*/ 1 w 651"/>
                <a:gd name="T51" fmla="*/ 20 h 827"/>
                <a:gd name="T52" fmla="*/ 20 w 651"/>
                <a:gd name="T53" fmla="*/ 124 h 827"/>
                <a:gd name="T54" fmla="*/ 59 w 651"/>
                <a:gd name="T55" fmla="*/ 174 h 827"/>
                <a:gd name="T56" fmla="*/ 59 w 651"/>
                <a:gd name="T57" fmla="*/ 174 h 827"/>
                <a:gd name="T58" fmla="*/ 141 w 651"/>
                <a:gd name="T59" fmla="*/ 225 h 827"/>
                <a:gd name="T60" fmla="*/ 153 w 651"/>
                <a:gd name="T61" fmla="*/ 227 h 827"/>
                <a:gd name="T62" fmla="*/ 153 w 651"/>
                <a:gd name="T63" fmla="*/ 227 h 827"/>
                <a:gd name="T64" fmla="*/ 500 w 651"/>
                <a:gd name="T65" fmla="*/ 826 h 827"/>
                <a:gd name="T66" fmla="*/ 500 w 651"/>
                <a:gd name="T67" fmla="*/ 826 h 827"/>
                <a:gd name="T68" fmla="*/ 650 w 651"/>
                <a:gd name="T69" fmla="*/ 539 h 827"/>
                <a:gd name="T70" fmla="*/ 472 w 651"/>
                <a:gd name="T71" fmla="*/ 47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1" h="827">
                  <a:moveTo>
                    <a:pt x="472" y="478"/>
                  </a:moveTo>
                  <a:lnTo>
                    <a:pt x="451" y="550"/>
                  </a:lnTo>
                  <a:lnTo>
                    <a:pt x="235" y="188"/>
                  </a:lnTo>
                  <a:lnTo>
                    <a:pt x="258" y="78"/>
                  </a:lnTo>
                  <a:lnTo>
                    <a:pt x="215" y="42"/>
                  </a:lnTo>
                  <a:lnTo>
                    <a:pt x="215" y="42"/>
                  </a:lnTo>
                  <a:cubicBezTo>
                    <a:pt x="210" y="37"/>
                    <a:pt x="203" y="41"/>
                    <a:pt x="203" y="48"/>
                  </a:cubicBezTo>
                  <a:lnTo>
                    <a:pt x="203" y="62"/>
                  </a:lnTo>
                  <a:lnTo>
                    <a:pt x="203" y="62"/>
                  </a:lnTo>
                  <a:cubicBezTo>
                    <a:pt x="203" y="68"/>
                    <a:pt x="204" y="73"/>
                    <a:pt x="206" y="78"/>
                  </a:cubicBezTo>
                  <a:lnTo>
                    <a:pt x="215" y="98"/>
                  </a:lnTo>
                  <a:lnTo>
                    <a:pt x="198" y="109"/>
                  </a:lnTo>
                  <a:lnTo>
                    <a:pt x="198" y="109"/>
                  </a:lnTo>
                  <a:cubicBezTo>
                    <a:pt x="180" y="121"/>
                    <a:pt x="155" y="120"/>
                    <a:pt x="138" y="106"/>
                  </a:cubicBezTo>
                  <a:lnTo>
                    <a:pt x="93" y="69"/>
                  </a:lnTo>
                  <a:lnTo>
                    <a:pt x="73" y="17"/>
                  </a:lnTo>
                  <a:lnTo>
                    <a:pt x="73" y="17"/>
                  </a:lnTo>
                  <a:cubicBezTo>
                    <a:pt x="70" y="10"/>
                    <a:pt x="61" y="9"/>
                    <a:pt x="57" y="14"/>
                  </a:cubicBezTo>
                  <a:lnTo>
                    <a:pt x="54" y="19"/>
                  </a:lnTo>
                  <a:lnTo>
                    <a:pt x="46" y="8"/>
                  </a:lnTo>
                  <a:lnTo>
                    <a:pt x="46" y="8"/>
                  </a:lnTo>
                  <a:cubicBezTo>
                    <a:pt x="40" y="0"/>
                    <a:pt x="28" y="3"/>
                    <a:pt x="26" y="13"/>
                  </a:cubicBezTo>
                  <a:lnTo>
                    <a:pt x="26" y="20"/>
                  </a:lnTo>
                  <a:lnTo>
                    <a:pt x="17" y="11"/>
                  </a:lnTo>
                  <a:lnTo>
                    <a:pt x="17" y="11"/>
                  </a:lnTo>
                  <a:cubicBezTo>
                    <a:pt x="11" y="5"/>
                    <a:pt x="0" y="11"/>
                    <a:pt x="1" y="20"/>
                  </a:cubicBezTo>
                  <a:lnTo>
                    <a:pt x="20" y="124"/>
                  </a:lnTo>
                  <a:lnTo>
                    <a:pt x="59" y="174"/>
                  </a:lnTo>
                  <a:lnTo>
                    <a:pt x="59" y="174"/>
                  </a:lnTo>
                  <a:cubicBezTo>
                    <a:pt x="80" y="200"/>
                    <a:pt x="109" y="219"/>
                    <a:pt x="141" y="225"/>
                  </a:cubicBezTo>
                  <a:lnTo>
                    <a:pt x="153" y="227"/>
                  </a:lnTo>
                  <a:lnTo>
                    <a:pt x="153" y="227"/>
                  </a:lnTo>
                  <a:cubicBezTo>
                    <a:pt x="153" y="227"/>
                    <a:pt x="294" y="826"/>
                    <a:pt x="500" y="826"/>
                  </a:cubicBezTo>
                  <a:lnTo>
                    <a:pt x="500" y="826"/>
                  </a:lnTo>
                  <a:cubicBezTo>
                    <a:pt x="621" y="826"/>
                    <a:pt x="650" y="539"/>
                    <a:pt x="650" y="539"/>
                  </a:cubicBezTo>
                  <a:lnTo>
                    <a:pt x="472" y="478"/>
                  </a:lnTo>
                </a:path>
              </a:pathLst>
            </a:custGeom>
            <a:solidFill>
              <a:srgbClr val="FAB7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60" name="Freeform 503">
              <a:extLst>
                <a:ext uri="{FF2B5EF4-FFF2-40B4-BE49-F238E27FC236}">
                  <a16:creationId xmlns:a16="http://schemas.microsoft.com/office/drawing/2014/main" id="{F0824C77-0502-2044-9F34-A40744488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8028" y="8236758"/>
              <a:ext cx="164791" cy="197750"/>
            </a:xfrm>
            <a:custGeom>
              <a:avLst/>
              <a:gdLst>
                <a:gd name="T0" fmla="*/ 131 w 132"/>
                <a:gd name="T1" fmla="*/ 156 h 157"/>
                <a:gd name="T2" fmla="*/ 0 w 132"/>
                <a:gd name="T3" fmla="*/ 156 h 157"/>
                <a:gd name="T4" fmla="*/ 0 w 132"/>
                <a:gd name="T5" fmla="*/ 0 h 157"/>
                <a:gd name="T6" fmla="*/ 131 w 132"/>
                <a:gd name="T7" fmla="*/ 0 h 157"/>
                <a:gd name="T8" fmla="*/ 131 w 132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7">
                  <a:moveTo>
                    <a:pt x="131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156"/>
                  </a:lnTo>
                </a:path>
              </a:pathLst>
            </a:custGeom>
            <a:solidFill>
              <a:srgbClr val="FCA0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61" name="Freeform 504">
              <a:extLst>
                <a:ext uri="{FF2B5EF4-FFF2-40B4-BE49-F238E27FC236}">
                  <a16:creationId xmlns:a16="http://schemas.microsoft.com/office/drawing/2014/main" id="{A2FFF000-902F-3947-92A3-E7949B07D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1263" y="7808302"/>
              <a:ext cx="543814" cy="472402"/>
            </a:xfrm>
            <a:custGeom>
              <a:avLst/>
              <a:gdLst>
                <a:gd name="T0" fmla="*/ 251 w 435"/>
                <a:gd name="T1" fmla="*/ 0 h 379"/>
                <a:gd name="T2" fmla="*/ 251 w 435"/>
                <a:gd name="T3" fmla="*/ 0 h 379"/>
                <a:gd name="T4" fmla="*/ 64 w 435"/>
                <a:gd name="T5" fmla="*/ 123 h 379"/>
                <a:gd name="T6" fmla="*/ 20 w 435"/>
                <a:gd name="T7" fmla="*/ 143 h 379"/>
                <a:gd name="T8" fmla="*/ 44 w 435"/>
                <a:gd name="T9" fmla="*/ 170 h 379"/>
                <a:gd name="T10" fmla="*/ 44 w 435"/>
                <a:gd name="T11" fmla="*/ 170 h 379"/>
                <a:gd name="T12" fmla="*/ 39 w 435"/>
                <a:gd name="T13" fmla="*/ 185 h 379"/>
                <a:gd name="T14" fmla="*/ 39 w 435"/>
                <a:gd name="T15" fmla="*/ 185 h 379"/>
                <a:gd name="T16" fmla="*/ 228 w 435"/>
                <a:gd name="T17" fmla="*/ 378 h 379"/>
                <a:gd name="T18" fmla="*/ 228 w 435"/>
                <a:gd name="T19" fmla="*/ 378 h 379"/>
                <a:gd name="T20" fmla="*/ 434 w 435"/>
                <a:gd name="T21" fmla="*/ 184 h 379"/>
                <a:gd name="T22" fmla="*/ 434 w 435"/>
                <a:gd name="T23" fmla="*/ 184 h 379"/>
                <a:gd name="T24" fmla="*/ 251 w 435"/>
                <a:gd name="T2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79">
                  <a:moveTo>
                    <a:pt x="251" y="0"/>
                  </a:moveTo>
                  <a:lnTo>
                    <a:pt x="251" y="0"/>
                  </a:lnTo>
                  <a:cubicBezTo>
                    <a:pt x="170" y="0"/>
                    <a:pt x="105" y="46"/>
                    <a:pt x="64" y="123"/>
                  </a:cubicBezTo>
                  <a:lnTo>
                    <a:pt x="20" y="143"/>
                  </a:lnTo>
                  <a:lnTo>
                    <a:pt x="44" y="170"/>
                  </a:lnTo>
                  <a:lnTo>
                    <a:pt x="44" y="170"/>
                  </a:lnTo>
                  <a:cubicBezTo>
                    <a:pt x="42" y="175"/>
                    <a:pt x="41" y="180"/>
                    <a:pt x="39" y="185"/>
                  </a:cubicBezTo>
                  <a:lnTo>
                    <a:pt x="39" y="185"/>
                  </a:lnTo>
                  <a:cubicBezTo>
                    <a:pt x="0" y="315"/>
                    <a:pt x="126" y="378"/>
                    <a:pt x="228" y="378"/>
                  </a:cubicBezTo>
                  <a:lnTo>
                    <a:pt x="228" y="378"/>
                  </a:lnTo>
                  <a:cubicBezTo>
                    <a:pt x="328" y="378"/>
                    <a:pt x="434" y="285"/>
                    <a:pt x="434" y="184"/>
                  </a:cubicBezTo>
                  <a:lnTo>
                    <a:pt x="434" y="184"/>
                  </a:lnTo>
                  <a:cubicBezTo>
                    <a:pt x="434" y="83"/>
                    <a:pt x="352" y="0"/>
                    <a:pt x="251" y="0"/>
                  </a:cubicBezTo>
                </a:path>
              </a:pathLst>
            </a:custGeom>
            <a:solidFill>
              <a:srgbClr val="FAB7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62" name="Freeform 505">
              <a:extLst>
                <a:ext uri="{FF2B5EF4-FFF2-40B4-BE49-F238E27FC236}">
                  <a16:creationId xmlns:a16="http://schemas.microsoft.com/office/drawing/2014/main" id="{9E5C2ECA-B726-434A-875F-E6D36A1FC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1539" y="9648470"/>
              <a:ext cx="994244" cy="2658634"/>
            </a:xfrm>
            <a:custGeom>
              <a:avLst/>
              <a:gdLst>
                <a:gd name="T0" fmla="*/ 629 w 798"/>
                <a:gd name="T1" fmla="*/ 557 h 2133"/>
                <a:gd name="T2" fmla="*/ 629 w 798"/>
                <a:gd name="T3" fmla="*/ 557 h 2133"/>
                <a:gd name="T4" fmla="*/ 377 w 798"/>
                <a:gd name="T5" fmla="*/ 1303 h 2133"/>
                <a:gd name="T6" fmla="*/ 279 w 798"/>
                <a:gd name="T7" fmla="*/ 2132 h 2133"/>
                <a:gd name="T8" fmla="*/ 0 w 798"/>
                <a:gd name="T9" fmla="*/ 2095 h 2133"/>
                <a:gd name="T10" fmla="*/ 50 w 798"/>
                <a:gd name="T11" fmla="*/ 1199 h 2133"/>
                <a:gd name="T12" fmla="*/ 190 w 798"/>
                <a:gd name="T13" fmla="*/ 325 h 2133"/>
                <a:gd name="T14" fmla="*/ 215 w 798"/>
                <a:gd name="T15" fmla="*/ 0 h 2133"/>
                <a:gd name="T16" fmla="*/ 700 w 798"/>
                <a:gd name="T17" fmla="*/ 0 h 2133"/>
                <a:gd name="T18" fmla="*/ 745 w 798"/>
                <a:gd name="T19" fmla="*/ 132 h 2133"/>
                <a:gd name="T20" fmla="*/ 745 w 798"/>
                <a:gd name="T21" fmla="*/ 132 h 2133"/>
                <a:gd name="T22" fmla="*/ 629 w 798"/>
                <a:gd name="T23" fmla="*/ 557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8" h="2133">
                  <a:moveTo>
                    <a:pt x="629" y="557"/>
                  </a:moveTo>
                  <a:lnTo>
                    <a:pt x="629" y="557"/>
                  </a:lnTo>
                  <a:lnTo>
                    <a:pt x="377" y="1303"/>
                  </a:lnTo>
                  <a:lnTo>
                    <a:pt x="279" y="2132"/>
                  </a:lnTo>
                  <a:lnTo>
                    <a:pt x="0" y="2095"/>
                  </a:lnTo>
                  <a:lnTo>
                    <a:pt x="50" y="1199"/>
                  </a:lnTo>
                  <a:lnTo>
                    <a:pt x="190" y="325"/>
                  </a:lnTo>
                  <a:lnTo>
                    <a:pt x="215" y="0"/>
                  </a:lnTo>
                  <a:lnTo>
                    <a:pt x="700" y="0"/>
                  </a:lnTo>
                  <a:lnTo>
                    <a:pt x="745" y="132"/>
                  </a:lnTo>
                  <a:lnTo>
                    <a:pt x="745" y="132"/>
                  </a:lnTo>
                  <a:cubicBezTo>
                    <a:pt x="797" y="285"/>
                    <a:pt x="751" y="452"/>
                    <a:pt x="629" y="557"/>
                  </a:cubicBezTo>
                </a:path>
              </a:pathLst>
            </a:custGeom>
            <a:solidFill>
              <a:srgbClr val="009C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63" name="Freeform 506">
              <a:extLst>
                <a:ext uri="{FF2B5EF4-FFF2-40B4-BE49-F238E27FC236}">
                  <a16:creationId xmlns:a16="http://schemas.microsoft.com/office/drawing/2014/main" id="{92CABABE-F237-6B43-958D-C95E3B2AC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1662" y="7363362"/>
              <a:ext cx="686629" cy="747054"/>
            </a:xfrm>
            <a:custGeom>
              <a:avLst/>
              <a:gdLst>
                <a:gd name="T0" fmla="*/ 476 w 553"/>
                <a:gd name="T1" fmla="*/ 217 h 598"/>
                <a:gd name="T2" fmla="*/ 476 w 553"/>
                <a:gd name="T3" fmla="*/ 217 h 598"/>
                <a:gd name="T4" fmla="*/ 450 w 553"/>
                <a:gd name="T5" fmla="*/ 521 h 598"/>
                <a:gd name="T6" fmla="*/ 450 w 553"/>
                <a:gd name="T7" fmla="*/ 521 h 598"/>
                <a:gd name="T8" fmla="*/ 146 w 553"/>
                <a:gd name="T9" fmla="*/ 495 h 598"/>
                <a:gd name="T10" fmla="*/ 146 w 553"/>
                <a:gd name="T11" fmla="*/ 495 h 598"/>
                <a:gd name="T12" fmla="*/ 83 w 553"/>
                <a:gd name="T13" fmla="*/ 85 h 598"/>
                <a:gd name="T14" fmla="*/ 83 w 553"/>
                <a:gd name="T15" fmla="*/ 85 h 598"/>
                <a:gd name="T16" fmla="*/ 476 w 553"/>
                <a:gd name="T17" fmla="*/ 217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598">
                  <a:moveTo>
                    <a:pt x="476" y="217"/>
                  </a:moveTo>
                  <a:lnTo>
                    <a:pt x="476" y="217"/>
                  </a:lnTo>
                  <a:cubicBezTo>
                    <a:pt x="552" y="308"/>
                    <a:pt x="541" y="444"/>
                    <a:pt x="450" y="521"/>
                  </a:cubicBezTo>
                  <a:lnTo>
                    <a:pt x="450" y="521"/>
                  </a:lnTo>
                  <a:cubicBezTo>
                    <a:pt x="358" y="597"/>
                    <a:pt x="223" y="586"/>
                    <a:pt x="146" y="495"/>
                  </a:cubicBezTo>
                  <a:lnTo>
                    <a:pt x="146" y="495"/>
                  </a:lnTo>
                  <a:cubicBezTo>
                    <a:pt x="69" y="403"/>
                    <a:pt x="0" y="0"/>
                    <a:pt x="83" y="85"/>
                  </a:cubicBezTo>
                  <a:lnTo>
                    <a:pt x="83" y="85"/>
                  </a:lnTo>
                  <a:cubicBezTo>
                    <a:pt x="225" y="227"/>
                    <a:pt x="399" y="126"/>
                    <a:pt x="476" y="217"/>
                  </a:cubicBezTo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64" name="Freeform 507">
              <a:extLst>
                <a:ext uri="{FF2B5EF4-FFF2-40B4-BE49-F238E27FC236}">
                  <a16:creationId xmlns:a16="http://schemas.microsoft.com/office/drawing/2014/main" id="{6A156B26-7D0A-C44F-AB70-5055C085E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9124" y="7390830"/>
              <a:ext cx="417472" cy="472402"/>
            </a:xfrm>
            <a:custGeom>
              <a:avLst/>
              <a:gdLst>
                <a:gd name="T0" fmla="*/ 204 w 337"/>
                <a:gd name="T1" fmla="*/ 311 h 378"/>
                <a:gd name="T2" fmla="*/ 204 w 337"/>
                <a:gd name="T3" fmla="*/ 311 h 378"/>
                <a:gd name="T4" fmla="*/ 256 w 337"/>
                <a:gd name="T5" fmla="*/ 252 h 378"/>
                <a:gd name="T6" fmla="*/ 276 w 337"/>
                <a:gd name="T7" fmla="*/ 252 h 378"/>
                <a:gd name="T8" fmla="*/ 276 w 337"/>
                <a:gd name="T9" fmla="*/ 252 h 378"/>
                <a:gd name="T10" fmla="*/ 325 w 337"/>
                <a:gd name="T11" fmla="*/ 184 h 378"/>
                <a:gd name="T12" fmla="*/ 314 w 337"/>
                <a:gd name="T13" fmla="*/ 150 h 378"/>
                <a:gd name="T14" fmla="*/ 314 w 337"/>
                <a:gd name="T15" fmla="*/ 150 h 378"/>
                <a:gd name="T16" fmla="*/ 62 w 337"/>
                <a:gd name="T17" fmla="*/ 63 h 378"/>
                <a:gd name="T18" fmla="*/ 62 w 337"/>
                <a:gd name="T19" fmla="*/ 63 h 378"/>
                <a:gd name="T20" fmla="*/ 69 w 337"/>
                <a:gd name="T21" fmla="*/ 352 h 378"/>
                <a:gd name="T22" fmla="*/ 142 w 337"/>
                <a:gd name="T23" fmla="*/ 369 h 378"/>
                <a:gd name="T24" fmla="*/ 142 w 337"/>
                <a:gd name="T25" fmla="*/ 369 h 378"/>
                <a:gd name="T26" fmla="*/ 204 w 337"/>
                <a:gd name="T27" fmla="*/ 31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7" h="378">
                  <a:moveTo>
                    <a:pt x="204" y="311"/>
                  </a:moveTo>
                  <a:lnTo>
                    <a:pt x="204" y="311"/>
                  </a:lnTo>
                  <a:cubicBezTo>
                    <a:pt x="200" y="280"/>
                    <a:pt x="224" y="252"/>
                    <a:pt x="256" y="252"/>
                  </a:cubicBezTo>
                  <a:lnTo>
                    <a:pt x="276" y="252"/>
                  </a:lnTo>
                  <a:lnTo>
                    <a:pt x="276" y="252"/>
                  </a:lnTo>
                  <a:cubicBezTo>
                    <a:pt x="311" y="252"/>
                    <a:pt x="336" y="218"/>
                    <a:pt x="325" y="184"/>
                  </a:cubicBezTo>
                  <a:lnTo>
                    <a:pt x="314" y="150"/>
                  </a:lnTo>
                  <a:lnTo>
                    <a:pt x="314" y="150"/>
                  </a:lnTo>
                  <a:cubicBezTo>
                    <a:pt x="235" y="146"/>
                    <a:pt x="143" y="145"/>
                    <a:pt x="62" y="63"/>
                  </a:cubicBezTo>
                  <a:lnTo>
                    <a:pt x="62" y="63"/>
                  </a:lnTo>
                  <a:cubicBezTo>
                    <a:pt x="0" y="0"/>
                    <a:pt x="22" y="204"/>
                    <a:pt x="69" y="352"/>
                  </a:cubicBezTo>
                  <a:lnTo>
                    <a:pt x="142" y="369"/>
                  </a:lnTo>
                  <a:lnTo>
                    <a:pt x="142" y="369"/>
                  </a:lnTo>
                  <a:cubicBezTo>
                    <a:pt x="177" y="377"/>
                    <a:pt x="210" y="347"/>
                    <a:pt x="204" y="311"/>
                  </a:cubicBezTo>
                </a:path>
              </a:pathLst>
            </a:custGeom>
            <a:solidFill>
              <a:srgbClr val="14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65" name="Freeform 508">
              <a:extLst>
                <a:ext uri="{FF2B5EF4-FFF2-40B4-BE49-F238E27FC236}">
                  <a16:creationId xmlns:a16="http://schemas.microsoft.com/office/drawing/2014/main" id="{E8B38DD9-746A-1C41-A162-3E2747D35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8022" y="8396055"/>
              <a:ext cx="977763" cy="1252415"/>
            </a:xfrm>
            <a:custGeom>
              <a:avLst/>
              <a:gdLst>
                <a:gd name="T0" fmla="*/ 784 w 785"/>
                <a:gd name="T1" fmla="*/ 1003 h 1004"/>
                <a:gd name="T2" fmla="*/ 199 w 785"/>
                <a:gd name="T3" fmla="*/ 1003 h 1004"/>
                <a:gd name="T4" fmla="*/ 199 w 785"/>
                <a:gd name="T5" fmla="*/ 415 h 1004"/>
                <a:gd name="T6" fmla="*/ 0 w 785"/>
                <a:gd name="T7" fmla="*/ 347 h 1004"/>
                <a:gd name="T8" fmla="*/ 46 w 785"/>
                <a:gd name="T9" fmla="*/ 228 h 1004"/>
                <a:gd name="T10" fmla="*/ 46 w 785"/>
                <a:gd name="T11" fmla="*/ 228 h 1004"/>
                <a:gd name="T12" fmla="*/ 237 w 785"/>
                <a:gd name="T13" fmla="*/ 31 h 1004"/>
                <a:gd name="T14" fmla="*/ 310 w 785"/>
                <a:gd name="T15" fmla="*/ 0 h 1004"/>
                <a:gd name="T16" fmla="*/ 653 w 785"/>
                <a:gd name="T17" fmla="*/ 0 h 1004"/>
                <a:gd name="T18" fmla="*/ 653 w 785"/>
                <a:gd name="T19" fmla="*/ 0 h 1004"/>
                <a:gd name="T20" fmla="*/ 729 w 785"/>
                <a:gd name="T21" fmla="*/ 78 h 1004"/>
                <a:gd name="T22" fmla="*/ 714 w 785"/>
                <a:gd name="T23" fmla="*/ 797 h 1004"/>
                <a:gd name="T24" fmla="*/ 784 w 785"/>
                <a:gd name="T25" fmla="*/ 100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1004">
                  <a:moveTo>
                    <a:pt x="784" y="1003"/>
                  </a:moveTo>
                  <a:lnTo>
                    <a:pt x="199" y="1003"/>
                  </a:lnTo>
                  <a:lnTo>
                    <a:pt x="199" y="415"/>
                  </a:lnTo>
                  <a:lnTo>
                    <a:pt x="0" y="347"/>
                  </a:lnTo>
                  <a:lnTo>
                    <a:pt x="46" y="228"/>
                  </a:lnTo>
                  <a:lnTo>
                    <a:pt x="46" y="228"/>
                  </a:lnTo>
                  <a:cubicBezTo>
                    <a:pt x="80" y="139"/>
                    <a:pt x="149" y="68"/>
                    <a:pt x="237" y="31"/>
                  </a:cubicBezTo>
                  <a:lnTo>
                    <a:pt x="310" y="0"/>
                  </a:lnTo>
                  <a:lnTo>
                    <a:pt x="653" y="0"/>
                  </a:lnTo>
                  <a:lnTo>
                    <a:pt x="653" y="0"/>
                  </a:lnTo>
                  <a:cubicBezTo>
                    <a:pt x="696" y="0"/>
                    <a:pt x="731" y="35"/>
                    <a:pt x="729" y="78"/>
                  </a:cubicBezTo>
                  <a:lnTo>
                    <a:pt x="714" y="797"/>
                  </a:lnTo>
                  <a:lnTo>
                    <a:pt x="784" y="1003"/>
                  </a:lnTo>
                </a:path>
              </a:pathLst>
            </a:custGeom>
            <a:solidFill>
              <a:srgbClr val="14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  <p:sp>
          <p:nvSpPr>
            <p:cNvPr id="166" name="Freeform 509">
              <a:extLst>
                <a:ext uri="{FF2B5EF4-FFF2-40B4-BE49-F238E27FC236}">
                  <a16:creationId xmlns:a16="http://schemas.microsoft.com/office/drawing/2014/main" id="{1C078079-F405-F048-B22F-4A709EBCE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1688" y="7709428"/>
              <a:ext cx="889874" cy="1571010"/>
            </a:xfrm>
            <a:custGeom>
              <a:avLst/>
              <a:gdLst>
                <a:gd name="T0" fmla="*/ 73 w 716"/>
                <a:gd name="T1" fmla="*/ 103 h 1262"/>
                <a:gd name="T2" fmla="*/ 73 w 716"/>
                <a:gd name="T3" fmla="*/ 103 h 1262"/>
                <a:gd name="T4" fmla="*/ 179 w 716"/>
                <a:gd name="T5" fmla="*/ 335 h 1262"/>
                <a:gd name="T6" fmla="*/ 179 w 716"/>
                <a:gd name="T7" fmla="*/ 335 h 1262"/>
                <a:gd name="T8" fmla="*/ 241 w 716"/>
                <a:gd name="T9" fmla="*/ 329 h 1262"/>
                <a:gd name="T10" fmla="*/ 241 w 716"/>
                <a:gd name="T11" fmla="*/ 329 h 1262"/>
                <a:gd name="T12" fmla="*/ 194 w 716"/>
                <a:gd name="T13" fmla="*/ 380 h 1262"/>
                <a:gd name="T14" fmla="*/ 194 w 716"/>
                <a:gd name="T15" fmla="*/ 380 h 1262"/>
                <a:gd name="T16" fmla="*/ 118 w 716"/>
                <a:gd name="T17" fmla="*/ 732 h 1262"/>
                <a:gd name="T18" fmla="*/ 118 w 716"/>
                <a:gd name="T19" fmla="*/ 732 h 1262"/>
                <a:gd name="T20" fmla="*/ 407 w 716"/>
                <a:gd name="T21" fmla="*/ 1261 h 1262"/>
                <a:gd name="T22" fmla="*/ 407 w 716"/>
                <a:gd name="T23" fmla="*/ 1261 h 1262"/>
                <a:gd name="T24" fmla="*/ 458 w 716"/>
                <a:gd name="T25" fmla="*/ 643 h 1262"/>
                <a:gd name="T26" fmla="*/ 458 w 716"/>
                <a:gd name="T27" fmla="*/ 643 h 1262"/>
                <a:gd name="T28" fmla="*/ 324 w 716"/>
                <a:gd name="T29" fmla="*/ 81 h 1262"/>
                <a:gd name="T30" fmla="*/ 324 w 716"/>
                <a:gd name="T31" fmla="*/ 81 h 1262"/>
                <a:gd name="T32" fmla="*/ 73 w 716"/>
                <a:gd name="T33" fmla="*/ 10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6" h="1262">
                  <a:moveTo>
                    <a:pt x="73" y="103"/>
                  </a:moveTo>
                  <a:lnTo>
                    <a:pt x="73" y="103"/>
                  </a:lnTo>
                  <a:cubicBezTo>
                    <a:pt x="73" y="103"/>
                    <a:pt x="52" y="301"/>
                    <a:pt x="179" y="335"/>
                  </a:cubicBezTo>
                  <a:lnTo>
                    <a:pt x="179" y="335"/>
                  </a:lnTo>
                  <a:cubicBezTo>
                    <a:pt x="179" y="335"/>
                    <a:pt x="214" y="300"/>
                    <a:pt x="241" y="329"/>
                  </a:cubicBezTo>
                  <a:lnTo>
                    <a:pt x="241" y="329"/>
                  </a:lnTo>
                  <a:cubicBezTo>
                    <a:pt x="268" y="357"/>
                    <a:pt x="222" y="401"/>
                    <a:pt x="194" y="380"/>
                  </a:cubicBezTo>
                  <a:lnTo>
                    <a:pt x="194" y="380"/>
                  </a:lnTo>
                  <a:cubicBezTo>
                    <a:pt x="194" y="380"/>
                    <a:pt x="190" y="612"/>
                    <a:pt x="118" y="732"/>
                  </a:cubicBezTo>
                  <a:lnTo>
                    <a:pt x="118" y="732"/>
                  </a:lnTo>
                  <a:cubicBezTo>
                    <a:pt x="0" y="925"/>
                    <a:pt x="100" y="1261"/>
                    <a:pt x="407" y="1261"/>
                  </a:cubicBezTo>
                  <a:lnTo>
                    <a:pt x="407" y="1261"/>
                  </a:lnTo>
                  <a:cubicBezTo>
                    <a:pt x="715" y="1261"/>
                    <a:pt x="477" y="727"/>
                    <a:pt x="458" y="643"/>
                  </a:cubicBezTo>
                  <a:lnTo>
                    <a:pt x="458" y="643"/>
                  </a:lnTo>
                  <a:cubicBezTo>
                    <a:pt x="438" y="558"/>
                    <a:pt x="489" y="173"/>
                    <a:pt x="324" y="81"/>
                  </a:cubicBezTo>
                  <a:lnTo>
                    <a:pt x="324" y="81"/>
                  </a:lnTo>
                  <a:cubicBezTo>
                    <a:pt x="177" y="0"/>
                    <a:pt x="73" y="103"/>
                    <a:pt x="73" y="103"/>
                  </a:cubicBezTo>
                </a:path>
              </a:pathLst>
            </a:custGeom>
            <a:solidFill>
              <a:srgbClr val="161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599">
                <a:latin typeface="Poppins" pitchFamily="2" charset="77"/>
              </a:endParaRPr>
            </a:p>
          </p:txBody>
        </p:sp>
      </p:grpSp>
      <p:pic>
        <p:nvPicPr>
          <p:cNvPr id="169" name="Picture 168">
            <a:extLst>
              <a:ext uri="{FF2B5EF4-FFF2-40B4-BE49-F238E27FC236}">
                <a16:creationId xmlns:a16="http://schemas.microsoft.com/office/drawing/2014/main" id="{A89BE6E2-5A16-4A7C-A6A3-761EC13D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651" y="3046751"/>
            <a:ext cx="1734576" cy="894984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0E907325-0A5B-4710-8B7D-0C0C7B802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528" y="4577580"/>
            <a:ext cx="2295002" cy="1505509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8059E25D-EDC7-4D58-A32C-8E435FD70515}"/>
              </a:ext>
            </a:extLst>
          </p:cNvPr>
          <p:cNvSpPr txBox="1"/>
          <p:nvPr/>
        </p:nvSpPr>
        <p:spPr>
          <a:xfrm>
            <a:off x="8498563" y="2707751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F15436C-EAF0-4FAC-86C3-24502497AF0C}"/>
              </a:ext>
            </a:extLst>
          </p:cNvPr>
          <p:cNvSpPr txBox="1"/>
          <p:nvPr/>
        </p:nvSpPr>
        <p:spPr>
          <a:xfrm>
            <a:off x="7680342" y="4278825"/>
            <a:ext cx="21063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err="1"/>
              <a:t>Τεχνολογίες</a:t>
            </a:r>
            <a:r>
              <a:rPr lang="en-US"/>
              <a:t> </a:t>
            </a:r>
            <a:r>
              <a:rPr lang="en-US" err="1"/>
              <a:t>τουρισμού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361CF9A-20CD-47CE-B39C-5DFCD9A61E6F}"/>
              </a:ext>
            </a:extLst>
          </p:cNvPr>
          <p:cNvSpPr txBox="1"/>
          <p:nvPr/>
        </p:nvSpPr>
        <p:spPr>
          <a:xfrm>
            <a:off x="8432198" y="1438282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976FDE88-78C0-43DD-9EBF-0D0414A60984}"/>
              </a:ext>
            </a:extLst>
          </p:cNvPr>
          <p:cNvSpPr/>
          <p:nvPr/>
        </p:nvSpPr>
        <p:spPr>
          <a:xfrm>
            <a:off x="1085219" y="3429000"/>
            <a:ext cx="1220229" cy="114255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1" h="1392">
                <a:moveTo>
                  <a:pt x="0" y="696"/>
                </a:moveTo>
                <a:cubicBezTo>
                  <a:pt x="0" y="1080"/>
                  <a:pt x="312" y="1392"/>
                  <a:pt x="696" y="1392"/>
                </a:cubicBezTo>
                <a:cubicBezTo>
                  <a:pt x="1080" y="1392"/>
                  <a:pt x="1391" y="1080"/>
                  <a:pt x="1391" y="696"/>
                </a:cubicBezTo>
                <a:cubicBezTo>
                  <a:pt x="1391" y="312"/>
                  <a:pt x="1080" y="0"/>
                  <a:pt x="696" y="0"/>
                </a:cubicBezTo>
                <a:cubicBezTo>
                  <a:pt x="312" y="0"/>
                  <a:pt x="0" y="312"/>
                  <a:pt x="0" y="69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583E9519-919C-424A-9AD6-8EE48A12678E}"/>
              </a:ext>
            </a:extLst>
          </p:cNvPr>
          <p:cNvSpPr/>
          <p:nvPr/>
        </p:nvSpPr>
        <p:spPr>
          <a:xfrm>
            <a:off x="1265145" y="3549880"/>
            <a:ext cx="860375" cy="791583"/>
          </a:xfrm>
          <a:custGeom>
            <a:avLst/>
            <a:gdLst>
              <a:gd name="connsiteX0" fmla="*/ 396896 w 967980"/>
              <a:gd name="connsiteY0" fmla="*/ 839930 h 1068889"/>
              <a:gd name="connsiteX1" fmla="*/ 396896 w 967980"/>
              <a:gd name="connsiteY1" fmla="*/ 898414 h 1068889"/>
              <a:gd name="connsiteX2" fmla="*/ 541223 w 967980"/>
              <a:gd name="connsiteY2" fmla="*/ 898414 h 1068889"/>
              <a:gd name="connsiteX3" fmla="*/ 541223 w 967980"/>
              <a:gd name="connsiteY3" fmla="*/ 839930 h 1068889"/>
              <a:gd name="connsiteX4" fmla="*/ 396896 w 967980"/>
              <a:gd name="connsiteY4" fmla="*/ 754071 h 1068889"/>
              <a:gd name="connsiteX5" fmla="*/ 396896 w 967980"/>
              <a:gd name="connsiteY5" fmla="*/ 813799 h 1068889"/>
              <a:gd name="connsiteX6" fmla="*/ 541223 w 967980"/>
              <a:gd name="connsiteY6" fmla="*/ 813799 h 1068889"/>
              <a:gd name="connsiteX7" fmla="*/ 541223 w 967980"/>
              <a:gd name="connsiteY7" fmla="*/ 754071 h 1068889"/>
              <a:gd name="connsiteX8" fmla="*/ 396896 w 967980"/>
              <a:gd name="connsiteY8" fmla="*/ 669456 h 1068889"/>
              <a:gd name="connsiteX9" fmla="*/ 396896 w 967980"/>
              <a:gd name="connsiteY9" fmla="*/ 727940 h 1068889"/>
              <a:gd name="connsiteX10" fmla="*/ 541223 w 967980"/>
              <a:gd name="connsiteY10" fmla="*/ 727940 h 1068889"/>
              <a:gd name="connsiteX11" fmla="*/ 541223 w 967980"/>
              <a:gd name="connsiteY11" fmla="*/ 669456 h 1068889"/>
              <a:gd name="connsiteX12" fmla="*/ 627240 w 967980"/>
              <a:gd name="connsiteY12" fmla="*/ 370000 h 1068889"/>
              <a:gd name="connsiteX13" fmla="*/ 655283 w 967980"/>
              <a:gd name="connsiteY13" fmla="*/ 398044 h 1068889"/>
              <a:gd name="connsiteX14" fmla="*/ 627240 w 967980"/>
              <a:gd name="connsiteY14" fmla="*/ 427306 h 1068889"/>
              <a:gd name="connsiteX15" fmla="*/ 597977 w 967980"/>
              <a:gd name="connsiteY15" fmla="*/ 398044 h 1068889"/>
              <a:gd name="connsiteX16" fmla="*/ 627240 w 967980"/>
              <a:gd name="connsiteY16" fmla="*/ 370000 h 1068889"/>
              <a:gd name="connsiteX17" fmla="*/ 341970 w 967980"/>
              <a:gd name="connsiteY17" fmla="*/ 370000 h 1068889"/>
              <a:gd name="connsiteX18" fmla="*/ 371246 w 967980"/>
              <a:gd name="connsiteY18" fmla="*/ 398044 h 1068889"/>
              <a:gd name="connsiteX19" fmla="*/ 341970 w 967980"/>
              <a:gd name="connsiteY19" fmla="*/ 427306 h 1068889"/>
              <a:gd name="connsiteX20" fmla="*/ 312694 w 967980"/>
              <a:gd name="connsiteY20" fmla="*/ 398044 h 1068889"/>
              <a:gd name="connsiteX21" fmla="*/ 341970 w 967980"/>
              <a:gd name="connsiteY21" fmla="*/ 370000 h 1068889"/>
              <a:gd name="connsiteX22" fmla="*/ 882131 w 967980"/>
              <a:gd name="connsiteY22" fmla="*/ 354637 h 1068889"/>
              <a:gd name="connsiteX23" fmla="*/ 882131 w 967980"/>
              <a:gd name="connsiteY23" fmla="*/ 498981 h 1068889"/>
              <a:gd name="connsiteX24" fmla="*/ 928166 w 967980"/>
              <a:gd name="connsiteY24" fmla="*/ 498981 h 1068889"/>
              <a:gd name="connsiteX25" fmla="*/ 940608 w 967980"/>
              <a:gd name="connsiteY25" fmla="*/ 486538 h 1068889"/>
              <a:gd name="connsiteX26" fmla="*/ 940608 w 967980"/>
              <a:gd name="connsiteY26" fmla="*/ 368325 h 1068889"/>
              <a:gd name="connsiteX27" fmla="*/ 928166 w 967980"/>
              <a:gd name="connsiteY27" fmla="*/ 354637 h 1068889"/>
              <a:gd name="connsiteX28" fmla="*/ 39814 w 967980"/>
              <a:gd name="connsiteY28" fmla="*/ 354637 h 1068889"/>
              <a:gd name="connsiteX29" fmla="*/ 26128 w 967980"/>
              <a:gd name="connsiteY29" fmla="*/ 368325 h 1068889"/>
              <a:gd name="connsiteX30" fmla="*/ 26128 w 967980"/>
              <a:gd name="connsiteY30" fmla="*/ 486538 h 1068889"/>
              <a:gd name="connsiteX31" fmla="*/ 39814 w 967980"/>
              <a:gd name="connsiteY31" fmla="*/ 498981 h 1068889"/>
              <a:gd name="connsiteX32" fmla="*/ 84605 w 967980"/>
              <a:gd name="connsiteY32" fmla="*/ 498981 h 1068889"/>
              <a:gd name="connsiteX33" fmla="*/ 84605 w 967980"/>
              <a:gd name="connsiteY33" fmla="*/ 354637 h 1068889"/>
              <a:gd name="connsiteX34" fmla="*/ 241543 w 967980"/>
              <a:gd name="connsiteY34" fmla="*/ 297617 h 1068889"/>
              <a:gd name="connsiteX35" fmla="*/ 198027 w 967980"/>
              <a:gd name="connsiteY35" fmla="*/ 341007 h 1068889"/>
              <a:gd name="connsiteX36" fmla="*/ 198027 w 967980"/>
              <a:gd name="connsiteY36" fmla="*/ 456300 h 1068889"/>
              <a:gd name="connsiteX37" fmla="*/ 241543 w 967980"/>
              <a:gd name="connsiteY37" fmla="*/ 498451 h 1068889"/>
              <a:gd name="connsiteX38" fmla="*/ 726436 w 967980"/>
              <a:gd name="connsiteY38" fmla="*/ 498451 h 1068889"/>
              <a:gd name="connsiteX39" fmla="*/ 769952 w 967980"/>
              <a:gd name="connsiteY39" fmla="*/ 456300 h 1068889"/>
              <a:gd name="connsiteX40" fmla="*/ 769952 w 967980"/>
              <a:gd name="connsiteY40" fmla="*/ 341007 h 1068889"/>
              <a:gd name="connsiteX41" fmla="*/ 726436 w 967980"/>
              <a:gd name="connsiteY41" fmla="*/ 297617 h 1068889"/>
              <a:gd name="connsiteX42" fmla="*/ 241543 w 967980"/>
              <a:gd name="connsiteY42" fmla="*/ 271583 h 1068889"/>
              <a:gd name="connsiteX43" fmla="*/ 726436 w 967980"/>
              <a:gd name="connsiteY43" fmla="*/ 271583 h 1068889"/>
              <a:gd name="connsiteX44" fmla="*/ 796061 w 967980"/>
              <a:gd name="connsiteY44" fmla="*/ 341007 h 1068889"/>
              <a:gd name="connsiteX45" fmla="*/ 796061 w 967980"/>
              <a:gd name="connsiteY45" fmla="*/ 456300 h 1068889"/>
              <a:gd name="connsiteX46" fmla="*/ 726436 w 967980"/>
              <a:gd name="connsiteY46" fmla="*/ 525724 h 1068889"/>
              <a:gd name="connsiteX47" fmla="*/ 241543 w 967980"/>
              <a:gd name="connsiteY47" fmla="*/ 525724 h 1068889"/>
              <a:gd name="connsiteX48" fmla="*/ 170674 w 967980"/>
              <a:gd name="connsiteY48" fmla="*/ 456300 h 1068889"/>
              <a:gd name="connsiteX49" fmla="*/ 170674 w 967980"/>
              <a:gd name="connsiteY49" fmla="*/ 341007 h 1068889"/>
              <a:gd name="connsiteX50" fmla="*/ 241543 w 967980"/>
              <a:gd name="connsiteY50" fmla="*/ 271583 h 1068889"/>
              <a:gd name="connsiteX51" fmla="*/ 187872 w 967980"/>
              <a:gd name="connsiteY51" fmla="*/ 212782 h 1068889"/>
              <a:gd name="connsiteX52" fmla="*/ 111977 w 967980"/>
              <a:gd name="connsiteY52" fmla="*/ 287443 h 1068889"/>
              <a:gd name="connsiteX53" fmla="*/ 111977 w 967980"/>
              <a:gd name="connsiteY53" fmla="*/ 566175 h 1068889"/>
              <a:gd name="connsiteX54" fmla="*/ 187872 w 967980"/>
              <a:gd name="connsiteY54" fmla="*/ 642080 h 1068889"/>
              <a:gd name="connsiteX55" fmla="*/ 383210 w 967980"/>
              <a:gd name="connsiteY55" fmla="*/ 642080 h 1068889"/>
              <a:gd name="connsiteX56" fmla="*/ 554909 w 967980"/>
              <a:gd name="connsiteY56" fmla="*/ 642080 h 1068889"/>
              <a:gd name="connsiteX57" fmla="*/ 778863 w 967980"/>
              <a:gd name="connsiteY57" fmla="*/ 642080 h 1068889"/>
              <a:gd name="connsiteX58" fmla="*/ 856003 w 967980"/>
              <a:gd name="connsiteY58" fmla="*/ 566175 h 1068889"/>
              <a:gd name="connsiteX59" fmla="*/ 856003 w 967980"/>
              <a:gd name="connsiteY59" fmla="*/ 287443 h 1068889"/>
              <a:gd name="connsiteX60" fmla="*/ 778863 w 967980"/>
              <a:gd name="connsiteY60" fmla="*/ 212782 h 1068889"/>
              <a:gd name="connsiteX61" fmla="*/ 469059 w 967980"/>
              <a:gd name="connsiteY61" fmla="*/ 26131 h 1068889"/>
              <a:gd name="connsiteX62" fmla="*/ 440443 w 967980"/>
              <a:gd name="connsiteY62" fmla="*/ 55995 h 1068889"/>
              <a:gd name="connsiteX63" fmla="*/ 467815 w 967980"/>
              <a:gd name="connsiteY63" fmla="*/ 84615 h 1068889"/>
              <a:gd name="connsiteX64" fmla="*/ 469059 w 967980"/>
              <a:gd name="connsiteY64" fmla="*/ 84615 h 1068889"/>
              <a:gd name="connsiteX65" fmla="*/ 470304 w 967980"/>
              <a:gd name="connsiteY65" fmla="*/ 84615 h 1068889"/>
              <a:gd name="connsiteX66" fmla="*/ 498920 w 967980"/>
              <a:gd name="connsiteY66" fmla="*/ 55995 h 1068889"/>
              <a:gd name="connsiteX67" fmla="*/ 469059 w 967980"/>
              <a:gd name="connsiteY67" fmla="*/ 26131 h 1068889"/>
              <a:gd name="connsiteX68" fmla="*/ 469059 w 967980"/>
              <a:gd name="connsiteY68" fmla="*/ 0 h 1068889"/>
              <a:gd name="connsiteX69" fmla="*/ 525048 w 967980"/>
              <a:gd name="connsiteY69" fmla="*/ 55995 h 1068889"/>
              <a:gd name="connsiteX70" fmla="*/ 482746 w 967980"/>
              <a:gd name="connsiteY70" fmla="*/ 110746 h 1068889"/>
              <a:gd name="connsiteX71" fmla="*/ 482746 w 967980"/>
              <a:gd name="connsiteY71" fmla="*/ 185407 h 1068889"/>
              <a:gd name="connsiteX72" fmla="*/ 778863 w 967980"/>
              <a:gd name="connsiteY72" fmla="*/ 185407 h 1068889"/>
              <a:gd name="connsiteX73" fmla="*/ 882131 w 967980"/>
              <a:gd name="connsiteY73" fmla="*/ 287443 h 1068889"/>
              <a:gd name="connsiteX74" fmla="*/ 882131 w 967980"/>
              <a:gd name="connsiteY74" fmla="*/ 328506 h 1068889"/>
              <a:gd name="connsiteX75" fmla="*/ 928166 w 967980"/>
              <a:gd name="connsiteY75" fmla="*/ 328506 h 1068889"/>
              <a:gd name="connsiteX76" fmla="*/ 967980 w 967980"/>
              <a:gd name="connsiteY76" fmla="*/ 368325 h 1068889"/>
              <a:gd name="connsiteX77" fmla="*/ 967980 w 967980"/>
              <a:gd name="connsiteY77" fmla="*/ 486538 h 1068889"/>
              <a:gd name="connsiteX78" fmla="*/ 928166 w 967980"/>
              <a:gd name="connsiteY78" fmla="*/ 526357 h 1068889"/>
              <a:gd name="connsiteX79" fmla="*/ 882131 w 967980"/>
              <a:gd name="connsiteY79" fmla="*/ 526357 h 1068889"/>
              <a:gd name="connsiteX80" fmla="*/ 882131 w 967980"/>
              <a:gd name="connsiteY80" fmla="*/ 566175 h 1068889"/>
              <a:gd name="connsiteX81" fmla="*/ 778863 w 967980"/>
              <a:gd name="connsiteY81" fmla="*/ 669456 h 1068889"/>
              <a:gd name="connsiteX82" fmla="*/ 568595 w 967980"/>
              <a:gd name="connsiteY82" fmla="*/ 669456 h 1068889"/>
              <a:gd name="connsiteX83" fmla="*/ 568595 w 967980"/>
              <a:gd name="connsiteY83" fmla="*/ 898414 h 1068889"/>
              <a:gd name="connsiteX84" fmla="*/ 778863 w 967980"/>
              <a:gd name="connsiteY84" fmla="*/ 898414 h 1068889"/>
              <a:gd name="connsiteX85" fmla="*/ 882131 w 967980"/>
              <a:gd name="connsiteY85" fmla="*/ 1001695 h 1068889"/>
              <a:gd name="connsiteX86" fmla="*/ 882131 w 967980"/>
              <a:gd name="connsiteY86" fmla="*/ 1055201 h 1068889"/>
              <a:gd name="connsiteX87" fmla="*/ 868445 w 967980"/>
              <a:gd name="connsiteY87" fmla="*/ 1068889 h 1068889"/>
              <a:gd name="connsiteX88" fmla="*/ 856003 w 967980"/>
              <a:gd name="connsiteY88" fmla="*/ 1055201 h 1068889"/>
              <a:gd name="connsiteX89" fmla="*/ 856003 w 967980"/>
              <a:gd name="connsiteY89" fmla="*/ 1001695 h 1068889"/>
              <a:gd name="connsiteX90" fmla="*/ 778863 w 967980"/>
              <a:gd name="connsiteY90" fmla="*/ 925790 h 1068889"/>
              <a:gd name="connsiteX91" fmla="*/ 554909 w 967980"/>
              <a:gd name="connsiteY91" fmla="*/ 925790 h 1068889"/>
              <a:gd name="connsiteX92" fmla="*/ 383210 w 967980"/>
              <a:gd name="connsiteY92" fmla="*/ 925790 h 1068889"/>
              <a:gd name="connsiteX93" fmla="*/ 187872 w 967980"/>
              <a:gd name="connsiteY93" fmla="*/ 925790 h 1068889"/>
              <a:gd name="connsiteX94" fmla="*/ 111977 w 967980"/>
              <a:gd name="connsiteY94" fmla="*/ 1001695 h 1068889"/>
              <a:gd name="connsiteX95" fmla="*/ 111977 w 967980"/>
              <a:gd name="connsiteY95" fmla="*/ 1055201 h 1068889"/>
              <a:gd name="connsiteX96" fmla="*/ 98291 w 967980"/>
              <a:gd name="connsiteY96" fmla="*/ 1068889 h 1068889"/>
              <a:gd name="connsiteX97" fmla="*/ 84605 w 967980"/>
              <a:gd name="connsiteY97" fmla="*/ 1055201 h 1068889"/>
              <a:gd name="connsiteX98" fmla="*/ 84605 w 967980"/>
              <a:gd name="connsiteY98" fmla="*/ 1001695 h 1068889"/>
              <a:gd name="connsiteX99" fmla="*/ 187872 w 967980"/>
              <a:gd name="connsiteY99" fmla="*/ 898414 h 1068889"/>
              <a:gd name="connsiteX100" fmla="*/ 369524 w 967980"/>
              <a:gd name="connsiteY100" fmla="*/ 898414 h 1068889"/>
              <a:gd name="connsiteX101" fmla="*/ 369524 w 967980"/>
              <a:gd name="connsiteY101" fmla="*/ 669456 h 1068889"/>
              <a:gd name="connsiteX102" fmla="*/ 187872 w 967980"/>
              <a:gd name="connsiteY102" fmla="*/ 669456 h 1068889"/>
              <a:gd name="connsiteX103" fmla="*/ 84605 w 967980"/>
              <a:gd name="connsiteY103" fmla="*/ 566175 h 1068889"/>
              <a:gd name="connsiteX104" fmla="*/ 84605 w 967980"/>
              <a:gd name="connsiteY104" fmla="*/ 526357 h 1068889"/>
              <a:gd name="connsiteX105" fmla="*/ 39814 w 967980"/>
              <a:gd name="connsiteY105" fmla="*/ 526357 h 1068889"/>
              <a:gd name="connsiteX106" fmla="*/ 0 w 967980"/>
              <a:gd name="connsiteY106" fmla="*/ 486538 h 1068889"/>
              <a:gd name="connsiteX107" fmla="*/ 0 w 967980"/>
              <a:gd name="connsiteY107" fmla="*/ 368325 h 1068889"/>
              <a:gd name="connsiteX108" fmla="*/ 39814 w 967980"/>
              <a:gd name="connsiteY108" fmla="*/ 328506 h 1068889"/>
              <a:gd name="connsiteX109" fmla="*/ 84605 w 967980"/>
              <a:gd name="connsiteY109" fmla="*/ 328506 h 1068889"/>
              <a:gd name="connsiteX110" fmla="*/ 84605 w 967980"/>
              <a:gd name="connsiteY110" fmla="*/ 287443 h 1068889"/>
              <a:gd name="connsiteX111" fmla="*/ 187872 w 967980"/>
              <a:gd name="connsiteY111" fmla="*/ 185407 h 1068889"/>
              <a:gd name="connsiteX112" fmla="*/ 456618 w 967980"/>
              <a:gd name="connsiteY112" fmla="*/ 185407 h 1068889"/>
              <a:gd name="connsiteX113" fmla="*/ 456618 w 967980"/>
              <a:gd name="connsiteY113" fmla="*/ 110746 h 1068889"/>
              <a:gd name="connsiteX114" fmla="*/ 413071 w 967980"/>
              <a:gd name="connsiteY114" fmla="*/ 55995 h 1068889"/>
              <a:gd name="connsiteX115" fmla="*/ 469059 w 967980"/>
              <a:gd name="connsiteY115" fmla="*/ 0 h 106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967980" h="1068889">
                <a:moveTo>
                  <a:pt x="396896" y="839930"/>
                </a:moveTo>
                <a:lnTo>
                  <a:pt x="396896" y="898414"/>
                </a:lnTo>
                <a:lnTo>
                  <a:pt x="541223" y="898414"/>
                </a:lnTo>
                <a:lnTo>
                  <a:pt x="541223" y="839930"/>
                </a:lnTo>
                <a:close/>
                <a:moveTo>
                  <a:pt x="396896" y="754071"/>
                </a:moveTo>
                <a:lnTo>
                  <a:pt x="396896" y="813799"/>
                </a:lnTo>
                <a:lnTo>
                  <a:pt x="541223" y="813799"/>
                </a:lnTo>
                <a:lnTo>
                  <a:pt x="541223" y="754071"/>
                </a:lnTo>
                <a:close/>
                <a:moveTo>
                  <a:pt x="396896" y="669456"/>
                </a:moveTo>
                <a:lnTo>
                  <a:pt x="396896" y="727940"/>
                </a:lnTo>
                <a:lnTo>
                  <a:pt x="541223" y="727940"/>
                </a:lnTo>
                <a:lnTo>
                  <a:pt x="541223" y="669456"/>
                </a:lnTo>
                <a:close/>
                <a:moveTo>
                  <a:pt x="627240" y="370000"/>
                </a:moveTo>
                <a:cubicBezTo>
                  <a:pt x="641871" y="370000"/>
                  <a:pt x="655283" y="382193"/>
                  <a:pt x="655283" y="398044"/>
                </a:cubicBezTo>
                <a:cubicBezTo>
                  <a:pt x="655283" y="413894"/>
                  <a:pt x="641871" y="427306"/>
                  <a:pt x="627240" y="427306"/>
                </a:cubicBezTo>
                <a:cubicBezTo>
                  <a:pt x="610170" y="427306"/>
                  <a:pt x="597977" y="413894"/>
                  <a:pt x="597977" y="398044"/>
                </a:cubicBezTo>
                <a:cubicBezTo>
                  <a:pt x="597977" y="382193"/>
                  <a:pt x="610170" y="370000"/>
                  <a:pt x="627240" y="370000"/>
                </a:cubicBezTo>
                <a:close/>
                <a:moveTo>
                  <a:pt x="341970" y="370000"/>
                </a:moveTo>
                <a:cubicBezTo>
                  <a:pt x="357828" y="370000"/>
                  <a:pt x="371246" y="382193"/>
                  <a:pt x="371246" y="398044"/>
                </a:cubicBezTo>
                <a:cubicBezTo>
                  <a:pt x="371246" y="413894"/>
                  <a:pt x="357828" y="427306"/>
                  <a:pt x="341970" y="427306"/>
                </a:cubicBezTo>
                <a:cubicBezTo>
                  <a:pt x="324892" y="427306"/>
                  <a:pt x="312694" y="413894"/>
                  <a:pt x="312694" y="398044"/>
                </a:cubicBezTo>
                <a:cubicBezTo>
                  <a:pt x="312694" y="382193"/>
                  <a:pt x="324892" y="370000"/>
                  <a:pt x="341970" y="370000"/>
                </a:cubicBezTo>
                <a:close/>
                <a:moveTo>
                  <a:pt x="882131" y="354637"/>
                </a:moveTo>
                <a:lnTo>
                  <a:pt x="882131" y="498981"/>
                </a:lnTo>
                <a:lnTo>
                  <a:pt x="928166" y="498981"/>
                </a:lnTo>
                <a:cubicBezTo>
                  <a:pt x="934387" y="498981"/>
                  <a:pt x="940608" y="492759"/>
                  <a:pt x="940608" y="486538"/>
                </a:cubicBezTo>
                <a:lnTo>
                  <a:pt x="940608" y="368325"/>
                </a:lnTo>
                <a:cubicBezTo>
                  <a:pt x="940608" y="360859"/>
                  <a:pt x="934387" y="354637"/>
                  <a:pt x="928166" y="354637"/>
                </a:cubicBezTo>
                <a:close/>
                <a:moveTo>
                  <a:pt x="39814" y="354637"/>
                </a:moveTo>
                <a:cubicBezTo>
                  <a:pt x="32349" y="354637"/>
                  <a:pt x="26128" y="360859"/>
                  <a:pt x="26128" y="368325"/>
                </a:cubicBezTo>
                <a:lnTo>
                  <a:pt x="26128" y="486538"/>
                </a:lnTo>
                <a:cubicBezTo>
                  <a:pt x="26128" y="492759"/>
                  <a:pt x="32349" y="498981"/>
                  <a:pt x="39814" y="498981"/>
                </a:cubicBezTo>
                <a:lnTo>
                  <a:pt x="84605" y="498981"/>
                </a:lnTo>
                <a:lnTo>
                  <a:pt x="84605" y="354637"/>
                </a:lnTo>
                <a:close/>
                <a:moveTo>
                  <a:pt x="241543" y="297617"/>
                </a:moveTo>
                <a:cubicBezTo>
                  <a:pt x="216676" y="297617"/>
                  <a:pt x="198027" y="317452"/>
                  <a:pt x="198027" y="341007"/>
                </a:cubicBezTo>
                <a:lnTo>
                  <a:pt x="198027" y="456300"/>
                </a:lnTo>
                <a:cubicBezTo>
                  <a:pt x="198027" y="479855"/>
                  <a:pt x="216676" y="498451"/>
                  <a:pt x="241543" y="498451"/>
                </a:cubicBezTo>
                <a:lnTo>
                  <a:pt x="726436" y="498451"/>
                </a:lnTo>
                <a:cubicBezTo>
                  <a:pt x="750059" y="498451"/>
                  <a:pt x="769952" y="479855"/>
                  <a:pt x="769952" y="456300"/>
                </a:cubicBezTo>
                <a:lnTo>
                  <a:pt x="769952" y="341007"/>
                </a:lnTo>
                <a:cubicBezTo>
                  <a:pt x="769952" y="317452"/>
                  <a:pt x="750059" y="297617"/>
                  <a:pt x="726436" y="297617"/>
                </a:cubicBezTo>
                <a:close/>
                <a:moveTo>
                  <a:pt x="241543" y="271583"/>
                </a:moveTo>
                <a:lnTo>
                  <a:pt x="726436" y="271583"/>
                </a:lnTo>
                <a:cubicBezTo>
                  <a:pt x="764978" y="271583"/>
                  <a:pt x="796061" y="302576"/>
                  <a:pt x="796061" y="341007"/>
                </a:cubicBezTo>
                <a:lnTo>
                  <a:pt x="796061" y="456300"/>
                </a:lnTo>
                <a:cubicBezTo>
                  <a:pt x="796061" y="493492"/>
                  <a:pt x="764978" y="525724"/>
                  <a:pt x="726436" y="525724"/>
                </a:cubicBezTo>
                <a:lnTo>
                  <a:pt x="241543" y="525724"/>
                </a:lnTo>
                <a:cubicBezTo>
                  <a:pt x="201757" y="525724"/>
                  <a:pt x="170674" y="493492"/>
                  <a:pt x="170674" y="456300"/>
                </a:cubicBezTo>
                <a:lnTo>
                  <a:pt x="170674" y="341007"/>
                </a:lnTo>
                <a:cubicBezTo>
                  <a:pt x="170674" y="302576"/>
                  <a:pt x="201757" y="271583"/>
                  <a:pt x="241543" y="271583"/>
                </a:cubicBezTo>
                <a:close/>
                <a:moveTo>
                  <a:pt x="187872" y="212782"/>
                </a:moveTo>
                <a:cubicBezTo>
                  <a:pt x="145570" y="212782"/>
                  <a:pt x="111977" y="246379"/>
                  <a:pt x="111977" y="287443"/>
                </a:cubicBezTo>
                <a:lnTo>
                  <a:pt x="111977" y="566175"/>
                </a:lnTo>
                <a:cubicBezTo>
                  <a:pt x="111977" y="607239"/>
                  <a:pt x="145570" y="642080"/>
                  <a:pt x="187872" y="642080"/>
                </a:cubicBezTo>
                <a:lnTo>
                  <a:pt x="383210" y="642080"/>
                </a:lnTo>
                <a:lnTo>
                  <a:pt x="554909" y="642080"/>
                </a:lnTo>
                <a:lnTo>
                  <a:pt x="778863" y="642080"/>
                </a:lnTo>
                <a:cubicBezTo>
                  <a:pt x="821166" y="642080"/>
                  <a:pt x="856003" y="607239"/>
                  <a:pt x="856003" y="566175"/>
                </a:cubicBezTo>
                <a:lnTo>
                  <a:pt x="856003" y="287443"/>
                </a:lnTo>
                <a:cubicBezTo>
                  <a:pt x="856003" y="246379"/>
                  <a:pt x="821166" y="212782"/>
                  <a:pt x="778863" y="212782"/>
                </a:cubicBezTo>
                <a:close/>
                <a:moveTo>
                  <a:pt x="469059" y="26131"/>
                </a:moveTo>
                <a:cubicBezTo>
                  <a:pt x="452885" y="26131"/>
                  <a:pt x="440443" y="39819"/>
                  <a:pt x="440443" y="55995"/>
                </a:cubicBezTo>
                <a:cubicBezTo>
                  <a:pt x="440443" y="72172"/>
                  <a:pt x="451641" y="84615"/>
                  <a:pt x="467815" y="84615"/>
                </a:cubicBezTo>
                <a:lnTo>
                  <a:pt x="469059" y="84615"/>
                </a:lnTo>
                <a:lnTo>
                  <a:pt x="470304" y="84615"/>
                </a:lnTo>
                <a:cubicBezTo>
                  <a:pt x="485234" y="84615"/>
                  <a:pt x="498920" y="72172"/>
                  <a:pt x="498920" y="55995"/>
                </a:cubicBezTo>
                <a:cubicBezTo>
                  <a:pt x="498920" y="39819"/>
                  <a:pt x="485234" y="26131"/>
                  <a:pt x="469059" y="26131"/>
                </a:cubicBezTo>
                <a:close/>
                <a:moveTo>
                  <a:pt x="469059" y="0"/>
                </a:moveTo>
                <a:cubicBezTo>
                  <a:pt x="500164" y="0"/>
                  <a:pt x="525048" y="24887"/>
                  <a:pt x="525048" y="55995"/>
                </a:cubicBezTo>
                <a:cubicBezTo>
                  <a:pt x="525048" y="82126"/>
                  <a:pt x="506385" y="104524"/>
                  <a:pt x="482746" y="110746"/>
                </a:cubicBezTo>
                <a:lnTo>
                  <a:pt x="482746" y="185407"/>
                </a:lnTo>
                <a:lnTo>
                  <a:pt x="778863" y="185407"/>
                </a:lnTo>
                <a:cubicBezTo>
                  <a:pt x="836096" y="185407"/>
                  <a:pt x="882131" y="231447"/>
                  <a:pt x="882131" y="287443"/>
                </a:cubicBezTo>
                <a:lnTo>
                  <a:pt x="882131" y="328506"/>
                </a:lnTo>
                <a:lnTo>
                  <a:pt x="928166" y="328506"/>
                </a:lnTo>
                <a:cubicBezTo>
                  <a:pt x="949317" y="328506"/>
                  <a:pt x="967980" y="345927"/>
                  <a:pt x="967980" y="368325"/>
                </a:cubicBezTo>
                <a:lnTo>
                  <a:pt x="967980" y="486538"/>
                </a:lnTo>
                <a:cubicBezTo>
                  <a:pt x="967980" y="507691"/>
                  <a:pt x="949317" y="526357"/>
                  <a:pt x="928166" y="526357"/>
                </a:cubicBezTo>
                <a:lnTo>
                  <a:pt x="882131" y="526357"/>
                </a:lnTo>
                <a:lnTo>
                  <a:pt x="882131" y="566175"/>
                </a:lnTo>
                <a:cubicBezTo>
                  <a:pt x="882131" y="622171"/>
                  <a:pt x="836096" y="669456"/>
                  <a:pt x="778863" y="669456"/>
                </a:cubicBezTo>
                <a:lnTo>
                  <a:pt x="568595" y="669456"/>
                </a:lnTo>
                <a:lnTo>
                  <a:pt x="568595" y="898414"/>
                </a:lnTo>
                <a:lnTo>
                  <a:pt x="778863" y="898414"/>
                </a:lnTo>
                <a:cubicBezTo>
                  <a:pt x="836096" y="898414"/>
                  <a:pt x="882131" y="944455"/>
                  <a:pt x="882131" y="1001695"/>
                </a:cubicBezTo>
                <a:lnTo>
                  <a:pt x="882131" y="1055201"/>
                </a:lnTo>
                <a:cubicBezTo>
                  <a:pt x="882131" y="1062667"/>
                  <a:pt x="875910" y="1068889"/>
                  <a:pt x="868445" y="1068889"/>
                </a:cubicBezTo>
                <a:cubicBezTo>
                  <a:pt x="862224" y="1068889"/>
                  <a:pt x="856003" y="1062667"/>
                  <a:pt x="856003" y="1055201"/>
                </a:cubicBezTo>
                <a:lnTo>
                  <a:pt x="856003" y="1001695"/>
                </a:lnTo>
                <a:cubicBezTo>
                  <a:pt x="856003" y="959387"/>
                  <a:pt x="821166" y="925790"/>
                  <a:pt x="778863" y="925790"/>
                </a:cubicBezTo>
                <a:lnTo>
                  <a:pt x="554909" y="925790"/>
                </a:lnTo>
                <a:lnTo>
                  <a:pt x="383210" y="925790"/>
                </a:lnTo>
                <a:lnTo>
                  <a:pt x="187872" y="925790"/>
                </a:lnTo>
                <a:cubicBezTo>
                  <a:pt x="145570" y="925790"/>
                  <a:pt x="111977" y="959387"/>
                  <a:pt x="111977" y="1001695"/>
                </a:cubicBezTo>
                <a:lnTo>
                  <a:pt x="111977" y="1055201"/>
                </a:lnTo>
                <a:cubicBezTo>
                  <a:pt x="111977" y="1062667"/>
                  <a:pt x="105756" y="1068889"/>
                  <a:pt x="98291" y="1068889"/>
                </a:cubicBezTo>
                <a:cubicBezTo>
                  <a:pt x="90826" y="1068889"/>
                  <a:pt x="84605" y="1062667"/>
                  <a:pt x="84605" y="1055201"/>
                </a:cubicBezTo>
                <a:lnTo>
                  <a:pt x="84605" y="1001695"/>
                </a:lnTo>
                <a:cubicBezTo>
                  <a:pt x="84605" y="944455"/>
                  <a:pt x="130640" y="898414"/>
                  <a:pt x="187872" y="898414"/>
                </a:cubicBezTo>
                <a:lnTo>
                  <a:pt x="369524" y="898414"/>
                </a:lnTo>
                <a:lnTo>
                  <a:pt x="369524" y="669456"/>
                </a:lnTo>
                <a:lnTo>
                  <a:pt x="187872" y="669456"/>
                </a:lnTo>
                <a:cubicBezTo>
                  <a:pt x="130640" y="669456"/>
                  <a:pt x="84605" y="622171"/>
                  <a:pt x="84605" y="566175"/>
                </a:cubicBezTo>
                <a:lnTo>
                  <a:pt x="84605" y="526357"/>
                </a:lnTo>
                <a:lnTo>
                  <a:pt x="39814" y="526357"/>
                </a:lnTo>
                <a:cubicBezTo>
                  <a:pt x="17418" y="526357"/>
                  <a:pt x="0" y="507691"/>
                  <a:pt x="0" y="486538"/>
                </a:cubicBezTo>
                <a:lnTo>
                  <a:pt x="0" y="368325"/>
                </a:lnTo>
                <a:cubicBezTo>
                  <a:pt x="0" y="345927"/>
                  <a:pt x="17418" y="328506"/>
                  <a:pt x="39814" y="328506"/>
                </a:cubicBezTo>
                <a:lnTo>
                  <a:pt x="84605" y="328506"/>
                </a:lnTo>
                <a:lnTo>
                  <a:pt x="84605" y="287443"/>
                </a:lnTo>
                <a:cubicBezTo>
                  <a:pt x="84605" y="231447"/>
                  <a:pt x="130640" y="185407"/>
                  <a:pt x="187872" y="185407"/>
                </a:cubicBezTo>
                <a:lnTo>
                  <a:pt x="456618" y="185407"/>
                </a:lnTo>
                <a:lnTo>
                  <a:pt x="456618" y="110746"/>
                </a:lnTo>
                <a:cubicBezTo>
                  <a:pt x="431734" y="104524"/>
                  <a:pt x="413071" y="82126"/>
                  <a:pt x="413071" y="55995"/>
                </a:cubicBezTo>
                <a:cubicBezTo>
                  <a:pt x="413071" y="24887"/>
                  <a:pt x="439199" y="0"/>
                  <a:pt x="469059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CBBB5028-1920-4618-9495-072CE5AD73EC}"/>
              </a:ext>
            </a:extLst>
          </p:cNvPr>
          <p:cNvSpPr/>
          <p:nvPr/>
        </p:nvSpPr>
        <p:spPr>
          <a:xfrm>
            <a:off x="1284611" y="2102806"/>
            <a:ext cx="715941" cy="716647"/>
          </a:xfrm>
          <a:custGeom>
            <a:avLst/>
            <a:gdLst>
              <a:gd name="connsiteX0" fmla="*/ 512651 w 1025283"/>
              <a:gd name="connsiteY0" fmla="*/ 891157 h 971718"/>
              <a:gd name="connsiteX1" fmla="*/ 486790 w 1025283"/>
              <a:gd name="connsiteY1" fmla="*/ 918424 h 971718"/>
              <a:gd name="connsiteX2" fmla="*/ 512651 w 1025283"/>
              <a:gd name="connsiteY2" fmla="*/ 944451 h 971718"/>
              <a:gd name="connsiteX3" fmla="*/ 539743 w 1025283"/>
              <a:gd name="connsiteY3" fmla="*/ 918424 h 971718"/>
              <a:gd name="connsiteX4" fmla="*/ 512651 w 1025283"/>
              <a:gd name="connsiteY4" fmla="*/ 891157 h 971718"/>
              <a:gd name="connsiteX5" fmla="*/ 823756 w 1025283"/>
              <a:gd name="connsiteY5" fmla="*/ 891082 h 971718"/>
              <a:gd name="connsiteX6" fmla="*/ 796498 w 1025283"/>
              <a:gd name="connsiteY6" fmla="*/ 918374 h 971718"/>
              <a:gd name="connsiteX7" fmla="*/ 823756 w 1025283"/>
              <a:gd name="connsiteY7" fmla="*/ 944426 h 971718"/>
              <a:gd name="connsiteX8" fmla="*/ 851015 w 1025283"/>
              <a:gd name="connsiteY8" fmla="*/ 918374 h 971718"/>
              <a:gd name="connsiteX9" fmla="*/ 823756 w 1025283"/>
              <a:gd name="connsiteY9" fmla="*/ 891082 h 971718"/>
              <a:gd name="connsiteX10" fmla="*/ 202773 w 1025283"/>
              <a:gd name="connsiteY10" fmla="*/ 891082 h 971718"/>
              <a:gd name="connsiteX11" fmla="*/ 175515 w 1025283"/>
              <a:gd name="connsiteY11" fmla="*/ 918374 h 971718"/>
              <a:gd name="connsiteX12" fmla="*/ 202773 w 1025283"/>
              <a:gd name="connsiteY12" fmla="*/ 944426 h 971718"/>
              <a:gd name="connsiteX13" fmla="*/ 230032 w 1025283"/>
              <a:gd name="connsiteY13" fmla="*/ 918374 h 971718"/>
              <a:gd name="connsiteX14" fmla="*/ 202773 w 1025283"/>
              <a:gd name="connsiteY14" fmla="*/ 891082 h 971718"/>
              <a:gd name="connsiteX15" fmla="*/ 512651 w 1025283"/>
              <a:gd name="connsiteY15" fmla="*/ 730034 h 971718"/>
              <a:gd name="connsiteX16" fmla="*/ 526197 w 1025283"/>
              <a:gd name="connsiteY16" fmla="*/ 743668 h 971718"/>
              <a:gd name="connsiteX17" fmla="*/ 526197 w 1025283"/>
              <a:gd name="connsiteY17" fmla="*/ 863890 h 971718"/>
              <a:gd name="connsiteX18" fmla="*/ 526197 w 1025283"/>
              <a:gd name="connsiteY18" fmla="*/ 866369 h 971718"/>
              <a:gd name="connsiteX19" fmla="*/ 566835 w 1025283"/>
              <a:gd name="connsiteY19" fmla="*/ 918424 h 971718"/>
              <a:gd name="connsiteX20" fmla="*/ 512651 w 1025283"/>
              <a:gd name="connsiteY20" fmla="*/ 971718 h 971718"/>
              <a:gd name="connsiteX21" fmla="*/ 459697 w 1025283"/>
              <a:gd name="connsiteY21" fmla="*/ 918424 h 971718"/>
              <a:gd name="connsiteX22" fmla="*/ 500336 w 1025283"/>
              <a:gd name="connsiteY22" fmla="*/ 866369 h 971718"/>
              <a:gd name="connsiteX23" fmla="*/ 500336 w 1025283"/>
              <a:gd name="connsiteY23" fmla="*/ 863890 h 971718"/>
              <a:gd name="connsiteX24" fmla="*/ 500336 w 1025283"/>
              <a:gd name="connsiteY24" fmla="*/ 743668 h 971718"/>
              <a:gd name="connsiteX25" fmla="*/ 512651 w 1025283"/>
              <a:gd name="connsiteY25" fmla="*/ 730034 h 971718"/>
              <a:gd name="connsiteX26" fmla="*/ 661444 w 1025283"/>
              <a:gd name="connsiteY26" fmla="*/ 676465 h 971718"/>
              <a:gd name="connsiteX27" fmla="*/ 694898 w 1025283"/>
              <a:gd name="connsiteY27" fmla="*/ 676465 h 971718"/>
              <a:gd name="connsiteX28" fmla="*/ 743220 w 1025283"/>
              <a:gd name="connsiteY28" fmla="*/ 696314 h 971718"/>
              <a:gd name="connsiteX29" fmla="*/ 817561 w 1025283"/>
              <a:gd name="connsiteY29" fmla="*/ 769507 h 971718"/>
              <a:gd name="connsiteX30" fmla="*/ 837385 w 1025283"/>
              <a:gd name="connsiteY30" fmla="*/ 819130 h 971718"/>
              <a:gd name="connsiteX31" fmla="*/ 837385 w 1025283"/>
              <a:gd name="connsiteY31" fmla="*/ 866271 h 971718"/>
              <a:gd name="connsiteX32" fmla="*/ 877034 w 1025283"/>
              <a:gd name="connsiteY32" fmla="*/ 918374 h 971718"/>
              <a:gd name="connsiteX33" fmla="*/ 823756 w 1025283"/>
              <a:gd name="connsiteY33" fmla="*/ 971718 h 971718"/>
              <a:gd name="connsiteX34" fmla="*/ 769239 w 1025283"/>
              <a:gd name="connsiteY34" fmla="*/ 918374 h 971718"/>
              <a:gd name="connsiteX35" fmla="*/ 810127 w 1025283"/>
              <a:gd name="connsiteY35" fmla="*/ 866271 h 971718"/>
              <a:gd name="connsiteX36" fmla="*/ 810127 w 1025283"/>
              <a:gd name="connsiteY36" fmla="*/ 819130 h 971718"/>
              <a:gd name="connsiteX37" fmla="*/ 797737 w 1025283"/>
              <a:gd name="connsiteY37" fmla="*/ 789356 h 971718"/>
              <a:gd name="connsiteX38" fmla="*/ 724634 w 1025283"/>
              <a:gd name="connsiteY38" fmla="*/ 714923 h 971718"/>
              <a:gd name="connsiteX39" fmla="*/ 694898 w 1025283"/>
              <a:gd name="connsiteY39" fmla="*/ 702517 h 971718"/>
              <a:gd name="connsiteX40" fmla="*/ 661444 w 1025283"/>
              <a:gd name="connsiteY40" fmla="*/ 702517 h 971718"/>
              <a:gd name="connsiteX41" fmla="*/ 649054 w 1025283"/>
              <a:gd name="connsiteY41" fmla="*/ 688871 h 971718"/>
              <a:gd name="connsiteX42" fmla="*/ 661444 w 1025283"/>
              <a:gd name="connsiteY42" fmla="*/ 676465 h 971718"/>
              <a:gd name="connsiteX43" fmla="*/ 331631 w 1025283"/>
              <a:gd name="connsiteY43" fmla="*/ 676465 h 971718"/>
              <a:gd name="connsiteX44" fmla="*/ 363846 w 1025283"/>
              <a:gd name="connsiteY44" fmla="*/ 676465 h 971718"/>
              <a:gd name="connsiteX45" fmla="*/ 377475 w 1025283"/>
              <a:gd name="connsiteY45" fmla="*/ 688871 h 971718"/>
              <a:gd name="connsiteX46" fmla="*/ 363846 w 1025283"/>
              <a:gd name="connsiteY46" fmla="*/ 702517 h 971718"/>
              <a:gd name="connsiteX47" fmla="*/ 331631 w 1025283"/>
              <a:gd name="connsiteY47" fmla="*/ 702517 h 971718"/>
              <a:gd name="connsiteX48" fmla="*/ 301895 w 1025283"/>
              <a:gd name="connsiteY48" fmla="*/ 714923 h 971718"/>
              <a:gd name="connsiteX49" fmla="*/ 227554 w 1025283"/>
              <a:gd name="connsiteY49" fmla="*/ 789356 h 971718"/>
              <a:gd name="connsiteX50" fmla="*/ 216402 w 1025283"/>
              <a:gd name="connsiteY50" fmla="*/ 819130 h 971718"/>
              <a:gd name="connsiteX51" fmla="*/ 216402 w 1025283"/>
              <a:gd name="connsiteY51" fmla="*/ 866271 h 971718"/>
              <a:gd name="connsiteX52" fmla="*/ 256051 w 1025283"/>
              <a:gd name="connsiteY52" fmla="*/ 918374 h 971718"/>
              <a:gd name="connsiteX53" fmla="*/ 202773 w 1025283"/>
              <a:gd name="connsiteY53" fmla="*/ 971718 h 971718"/>
              <a:gd name="connsiteX54" fmla="*/ 149495 w 1025283"/>
              <a:gd name="connsiteY54" fmla="*/ 918374 h 971718"/>
              <a:gd name="connsiteX55" fmla="*/ 189144 w 1025283"/>
              <a:gd name="connsiteY55" fmla="*/ 866271 h 971718"/>
              <a:gd name="connsiteX56" fmla="*/ 189144 w 1025283"/>
              <a:gd name="connsiteY56" fmla="*/ 819130 h 971718"/>
              <a:gd name="connsiteX57" fmla="*/ 208968 w 1025283"/>
              <a:gd name="connsiteY57" fmla="*/ 769507 h 971718"/>
              <a:gd name="connsiteX58" fmla="*/ 283310 w 1025283"/>
              <a:gd name="connsiteY58" fmla="*/ 696314 h 971718"/>
              <a:gd name="connsiteX59" fmla="*/ 331631 w 1025283"/>
              <a:gd name="connsiteY59" fmla="*/ 676465 h 971718"/>
              <a:gd name="connsiteX60" fmla="*/ 971891 w 1025283"/>
              <a:gd name="connsiteY60" fmla="*/ 662008 h 971718"/>
              <a:gd name="connsiteX61" fmla="*/ 945816 w 1025283"/>
              <a:gd name="connsiteY61" fmla="*/ 688008 h 971718"/>
              <a:gd name="connsiteX62" fmla="*/ 971891 w 1025283"/>
              <a:gd name="connsiteY62" fmla="*/ 715246 h 971718"/>
              <a:gd name="connsiteX63" fmla="*/ 999208 w 1025283"/>
              <a:gd name="connsiteY63" fmla="*/ 688008 h 971718"/>
              <a:gd name="connsiteX64" fmla="*/ 971891 w 1025283"/>
              <a:gd name="connsiteY64" fmla="*/ 662008 h 971718"/>
              <a:gd name="connsiteX65" fmla="*/ 53393 w 1025283"/>
              <a:gd name="connsiteY65" fmla="*/ 662008 h 971718"/>
              <a:gd name="connsiteX66" fmla="*/ 27318 w 1025283"/>
              <a:gd name="connsiteY66" fmla="*/ 688008 h 971718"/>
              <a:gd name="connsiteX67" fmla="*/ 53393 w 1025283"/>
              <a:gd name="connsiteY67" fmla="*/ 715246 h 971718"/>
              <a:gd name="connsiteX68" fmla="*/ 80710 w 1025283"/>
              <a:gd name="connsiteY68" fmla="*/ 688008 h 971718"/>
              <a:gd name="connsiteX69" fmla="*/ 53393 w 1025283"/>
              <a:gd name="connsiteY69" fmla="*/ 662008 h 971718"/>
              <a:gd name="connsiteX70" fmla="*/ 432139 w 1025283"/>
              <a:gd name="connsiteY70" fmla="*/ 620638 h 971718"/>
              <a:gd name="connsiteX71" fmla="*/ 432139 w 1025283"/>
              <a:gd name="connsiteY71" fmla="*/ 669084 h 971718"/>
              <a:gd name="connsiteX72" fmla="*/ 438332 w 1025283"/>
              <a:gd name="connsiteY72" fmla="*/ 675295 h 971718"/>
              <a:gd name="connsiteX73" fmla="*/ 500261 w 1025283"/>
              <a:gd name="connsiteY73" fmla="*/ 675295 h 971718"/>
              <a:gd name="connsiteX74" fmla="*/ 500261 w 1025283"/>
              <a:gd name="connsiteY74" fmla="*/ 620638 h 971718"/>
              <a:gd name="connsiteX75" fmla="*/ 661471 w 1025283"/>
              <a:gd name="connsiteY75" fmla="*/ 540674 h 971718"/>
              <a:gd name="connsiteX76" fmla="*/ 727280 w 1025283"/>
              <a:gd name="connsiteY76" fmla="*/ 540674 h 971718"/>
              <a:gd name="connsiteX77" fmla="*/ 763289 w 1025283"/>
              <a:gd name="connsiteY77" fmla="*/ 555531 h 971718"/>
              <a:gd name="connsiteX78" fmla="*/ 877523 w 1025283"/>
              <a:gd name="connsiteY78" fmla="*/ 668198 h 971718"/>
              <a:gd name="connsiteX79" fmla="*/ 894907 w 1025283"/>
              <a:gd name="connsiteY79" fmla="*/ 675627 h 971718"/>
              <a:gd name="connsiteX80" fmla="*/ 919740 w 1025283"/>
              <a:gd name="connsiteY80" fmla="*/ 675627 h 971718"/>
              <a:gd name="connsiteX81" fmla="*/ 971891 w 1025283"/>
              <a:gd name="connsiteY81" fmla="*/ 634770 h 971718"/>
              <a:gd name="connsiteX82" fmla="*/ 1025283 w 1025283"/>
              <a:gd name="connsiteY82" fmla="*/ 688008 h 971718"/>
              <a:gd name="connsiteX83" fmla="*/ 971891 w 1025283"/>
              <a:gd name="connsiteY83" fmla="*/ 741246 h 971718"/>
              <a:gd name="connsiteX84" fmla="*/ 919740 w 1025283"/>
              <a:gd name="connsiteY84" fmla="*/ 701627 h 971718"/>
              <a:gd name="connsiteX85" fmla="*/ 894907 w 1025283"/>
              <a:gd name="connsiteY85" fmla="*/ 701627 h 971718"/>
              <a:gd name="connsiteX86" fmla="*/ 860140 w 1025283"/>
              <a:gd name="connsiteY86" fmla="*/ 686770 h 971718"/>
              <a:gd name="connsiteX87" fmla="*/ 744663 w 1025283"/>
              <a:gd name="connsiteY87" fmla="*/ 574103 h 971718"/>
              <a:gd name="connsiteX88" fmla="*/ 727280 w 1025283"/>
              <a:gd name="connsiteY88" fmla="*/ 567912 h 971718"/>
              <a:gd name="connsiteX89" fmla="*/ 661471 w 1025283"/>
              <a:gd name="connsiteY89" fmla="*/ 567912 h 971718"/>
              <a:gd name="connsiteX90" fmla="*/ 649054 w 1025283"/>
              <a:gd name="connsiteY90" fmla="*/ 554293 h 971718"/>
              <a:gd name="connsiteX91" fmla="*/ 661471 w 1025283"/>
              <a:gd name="connsiteY91" fmla="*/ 540674 h 971718"/>
              <a:gd name="connsiteX92" fmla="*/ 298007 w 1025283"/>
              <a:gd name="connsiteY92" fmla="*/ 540674 h 971718"/>
              <a:gd name="connsiteX93" fmla="*/ 363817 w 1025283"/>
              <a:gd name="connsiteY93" fmla="*/ 540674 h 971718"/>
              <a:gd name="connsiteX94" fmla="*/ 377475 w 1025283"/>
              <a:gd name="connsiteY94" fmla="*/ 554293 h 971718"/>
              <a:gd name="connsiteX95" fmla="*/ 363817 w 1025283"/>
              <a:gd name="connsiteY95" fmla="*/ 567912 h 971718"/>
              <a:gd name="connsiteX96" fmla="*/ 298007 w 1025283"/>
              <a:gd name="connsiteY96" fmla="*/ 567912 h 971718"/>
              <a:gd name="connsiteX97" fmla="*/ 281865 w 1025283"/>
              <a:gd name="connsiteY97" fmla="*/ 574103 h 971718"/>
              <a:gd name="connsiteX98" fmla="*/ 166387 w 1025283"/>
              <a:gd name="connsiteY98" fmla="*/ 686770 h 971718"/>
              <a:gd name="connsiteX99" fmla="*/ 131620 w 1025283"/>
              <a:gd name="connsiteY99" fmla="*/ 701627 h 971718"/>
              <a:gd name="connsiteX100" fmla="*/ 105544 w 1025283"/>
              <a:gd name="connsiteY100" fmla="*/ 701627 h 971718"/>
              <a:gd name="connsiteX101" fmla="*/ 53393 w 1025283"/>
              <a:gd name="connsiteY101" fmla="*/ 741246 h 971718"/>
              <a:gd name="connsiteX102" fmla="*/ 0 w 1025283"/>
              <a:gd name="connsiteY102" fmla="*/ 688008 h 971718"/>
              <a:gd name="connsiteX103" fmla="*/ 53393 w 1025283"/>
              <a:gd name="connsiteY103" fmla="*/ 634770 h 971718"/>
              <a:gd name="connsiteX104" fmla="*/ 105544 w 1025283"/>
              <a:gd name="connsiteY104" fmla="*/ 675627 h 971718"/>
              <a:gd name="connsiteX105" fmla="*/ 131620 w 1025283"/>
              <a:gd name="connsiteY105" fmla="*/ 675627 h 971718"/>
              <a:gd name="connsiteX106" fmla="*/ 146520 w 1025283"/>
              <a:gd name="connsiteY106" fmla="*/ 668198 h 971718"/>
              <a:gd name="connsiteX107" fmla="*/ 261998 w 1025283"/>
              <a:gd name="connsiteY107" fmla="*/ 555531 h 971718"/>
              <a:gd name="connsiteX108" fmla="*/ 298007 w 1025283"/>
              <a:gd name="connsiteY108" fmla="*/ 540674 h 971718"/>
              <a:gd name="connsiteX109" fmla="*/ 666441 w 1025283"/>
              <a:gd name="connsiteY109" fmla="*/ 473401 h 971718"/>
              <a:gd name="connsiteX110" fmla="*/ 931910 w 1025283"/>
              <a:gd name="connsiteY110" fmla="*/ 473401 h 971718"/>
              <a:gd name="connsiteX111" fmla="*/ 945556 w 1025283"/>
              <a:gd name="connsiteY111" fmla="*/ 486452 h 971718"/>
              <a:gd name="connsiteX112" fmla="*/ 931910 w 1025283"/>
              <a:gd name="connsiteY112" fmla="*/ 498317 h 971718"/>
              <a:gd name="connsiteX113" fmla="*/ 666441 w 1025283"/>
              <a:gd name="connsiteY113" fmla="*/ 498317 h 971718"/>
              <a:gd name="connsiteX114" fmla="*/ 652795 w 1025283"/>
              <a:gd name="connsiteY114" fmla="*/ 486452 h 971718"/>
              <a:gd name="connsiteX115" fmla="*/ 666441 w 1025283"/>
              <a:gd name="connsiteY115" fmla="*/ 473401 h 971718"/>
              <a:gd name="connsiteX116" fmla="*/ 94622 w 1025283"/>
              <a:gd name="connsiteY116" fmla="*/ 473401 h 971718"/>
              <a:gd name="connsiteX117" fmla="*/ 360086 w 1025283"/>
              <a:gd name="connsiteY117" fmla="*/ 473401 h 971718"/>
              <a:gd name="connsiteX118" fmla="*/ 372491 w 1025283"/>
              <a:gd name="connsiteY118" fmla="*/ 486452 h 971718"/>
              <a:gd name="connsiteX119" fmla="*/ 360086 w 1025283"/>
              <a:gd name="connsiteY119" fmla="*/ 498317 h 971718"/>
              <a:gd name="connsiteX120" fmla="*/ 94622 w 1025283"/>
              <a:gd name="connsiteY120" fmla="*/ 498317 h 971718"/>
              <a:gd name="connsiteX121" fmla="*/ 80976 w 1025283"/>
              <a:gd name="connsiteY121" fmla="*/ 486452 h 971718"/>
              <a:gd name="connsiteX122" fmla="*/ 94622 w 1025283"/>
              <a:gd name="connsiteY122" fmla="*/ 473401 h 971718"/>
              <a:gd name="connsiteX123" fmla="*/ 526271 w 1025283"/>
              <a:gd name="connsiteY123" fmla="*/ 297666 h 971718"/>
              <a:gd name="connsiteX124" fmla="*/ 526271 w 1025283"/>
              <a:gd name="connsiteY124" fmla="*/ 675295 h 971718"/>
              <a:gd name="connsiteX125" fmla="*/ 588201 w 1025283"/>
              <a:gd name="connsiteY125" fmla="*/ 675295 h 971718"/>
              <a:gd name="connsiteX126" fmla="*/ 594394 w 1025283"/>
              <a:gd name="connsiteY126" fmla="*/ 669084 h 971718"/>
              <a:gd name="connsiteX127" fmla="*/ 594394 w 1025283"/>
              <a:gd name="connsiteY127" fmla="*/ 302634 h 971718"/>
              <a:gd name="connsiteX128" fmla="*/ 588201 w 1025283"/>
              <a:gd name="connsiteY128" fmla="*/ 297666 h 971718"/>
              <a:gd name="connsiteX129" fmla="*/ 438332 w 1025283"/>
              <a:gd name="connsiteY129" fmla="*/ 297666 h 971718"/>
              <a:gd name="connsiteX130" fmla="*/ 432139 w 1025283"/>
              <a:gd name="connsiteY130" fmla="*/ 302634 h 971718"/>
              <a:gd name="connsiteX131" fmla="*/ 432139 w 1025283"/>
              <a:gd name="connsiteY131" fmla="*/ 594552 h 971718"/>
              <a:gd name="connsiteX132" fmla="*/ 500261 w 1025283"/>
              <a:gd name="connsiteY132" fmla="*/ 594552 h 971718"/>
              <a:gd name="connsiteX133" fmla="*/ 500261 w 1025283"/>
              <a:gd name="connsiteY133" fmla="*/ 297666 h 971718"/>
              <a:gd name="connsiteX134" fmla="*/ 438332 w 1025283"/>
              <a:gd name="connsiteY134" fmla="*/ 270337 h 971718"/>
              <a:gd name="connsiteX135" fmla="*/ 588201 w 1025283"/>
              <a:gd name="connsiteY135" fmla="*/ 270337 h 971718"/>
              <a:gd name="connsiteX136" fmla="*/ 620404 w 1025283"/>
              <a:gd name="connsiteY136" fmla="*/ 302634 h 971718"/>
              <a:gd name="connsiteX137" fmla="*/ 620404 w 1025283"/>
              <a:gd name="connsiteY137" fmla="*/ 669084 h 971718"/>
              <a:gd name="connsiteX138" fmla="*/ 588201 w 1025283"/>
              <a:gd name="connsiteY138" fmla="*/ 701381 h 971718"/>
              <a:gd name="connsiteX139" fmla="*/ 515124 w 1025283"/>
              <a:gd name="connsiteY139" fmla="*/ 701381 h 971718"/>
              <a:gd name="connsiteX140" fmla="*/ 512647 w 1025283"/>
              <a:gd name="connsiteY140" fmla="*/ 701381 h 971718"/>
              <a:gd name="connsiteX141" fmla="*/ 511408 w 1025283"/>
              <a:gd name="connsiteY141" fmla="*/ 701381 h 971718"/>
              <a:gd name="connsiteX142" fmla="*/ 438332 w 1025283"/>
              <a:gd name="connsiteY142" fmla="*/ 701381 h 971718"/>
              <a:gd name="connsiteX143" fmla="*/ 406128 w 1025283"/>
              <a:gd name="connsiteY143" fmla="*/ 669084 h 971718"/>
              <a:gd name="connsiteX144" fmla="*/ 406128 w 1025283"/>
              <a:gd name="connsiteY144" fmla="*/ 302634 h 971718"/>
              <a:gd name="connsiteX145" fmla="*/ 438332 w 1025283"/>
              <a:gd name="connsiteY145" fmla="*/ 270337 h 971718"/>
              <a:gd name="connsiteX146" fmla="*/ 971891 w 1025283"/>
              <a:gd name="connsiteY146" fmla="*/ 256468 h 971718"/>
              <a:gd name="connsiteX147" fmla="*/ 945816 w 1025283"/>
              <a:gd name="connsiteY147" fmla="*/ 283706 h 971718"/>
              <a:gd name="connsiteX148" fmla="*/ 971891 w 1025283"/>
              <a:gd name="connsiteY148" fmla="*/ 310945 h 971718"/>
              <a:gd name="connsiteX149" fmla="*/ 999208 w 1025283"/>
              <a:gd name="connsiteY149" fmla="*/ 283706 h 971718"/>
              <a:gd name="connsiteX150" fmla="*/ 971891 w 1025283"/>
              <a:gd name="connsiteY150" fmla="*/ 256468 h 971718"/>
              <a:gd name="connsiteX151" fmla="*/ 53393 w 1025283"/>
              <a:gd name="connsiteY151" fmla="*/ 256468 h 971718"/>
              <a:gd name="connsiteX152" fmla="*/ 27318 w 1025283"/>
              <a:gd name="connsiteY152" fmla="*/ 283706 h 971718"/>
              <a:gd name="connsiteX153" fmla="*/ 53393 w 1025283"/>
              <a:gd name="connsiteY153" fmla="*/ 310945 h 971718"/>
              <a:gd name="connsiteX154" fmla="*/ 80710 w 1025283"/>
              <a:gd name="connsiteY154" fmla="*/ 283706 h 971718"/>
              <a:gd name="connsiteX155" fmla="*/ 53393 w 1025283"/>
              <a:gd name="connsiteY155" fmla="*/ 256468 h 971718"/>
              <a:gd name="connsiteX156" fmla="*/ 971891 w 1025283"/>
              <a:gd name="connsiteY156" fmla="*/ 230468 h 971718"/>
              <a:gd name="connsiteX157" fmla="*/ 1025283 w 1025283"/>
              <a:gd name="connsiteY157" fmla="*/ 283706 h 971718"/>
              <a:gd name="connsiteX158" fmla="*/ 971891 w 1025283"/>
              <a:gd name="connsiteY158" fmla="*/ 336945 h 971718"/>
              <a:gd name="connsiteX159" fmla="*/ 919740 w 1025283"/>
              <a:gd name="connsiteY159" fmla="*/ 297326 h 971718"/>
              <a:gd name="connsiteX160" fmla="*/ 894907 w 1025283"/>
              <a:gd name="connsiteY160" fmla="*/ 297326 h 971718"/>
              <a:gd name="connsiteX161" fmla="*/ 877523 w 1025283"/>
              <a:gd name="connsiteY161" fmla="*/ 303516 h 971718"/>
              <a:gd name="connsiteX162" fmla="*/ 763289 w 1025283"/>
              <a:gd name="connsiteY162" fmla="*/ 417421 h 971718"/>
              <a:gd name="connsiteX163" fmla="*/ 727280 w 1025283"/>
              <a:gd name="connsiteY163" fmla="*/ 431040 h 971718"/>
              <a:gd name="connsiteX164" fmla="*/ 661471 w 1025283"/>
              <a:gd name="connsiteY164" fmla="*/ 431040 h 971718"/>
              <a:gd name="connsiteX165" fmla="*/ 649054 w 1025283"/>
              <a:gd name="connsiteY165" fmla="*/ 418659 h 971718"/>
              <a:gd name="connsiteX166" fmla="*/ 661471 w 1025283"/>
              <a:gd name="connsiteY166" fmla="*/ 405040 h 971718"/>
              <a:gd name="connsiteX167" fmla="*/ 727280 w 1025283"/>
              <a:gd name="connsiteY167" fmla="*/ 405040 h 971718"/>
              <a:gd name="connsiteX168" fmla="*/ 744663 w 1025283"/>
              <a:gd name="connsiteY168" fmla="*/ 398850 h 971718"/>
              <a:gd name="connsiteX169" fmla="*/ 860140 w 1025283"/>
              <a:gd name="connsiteY169" fmla="*/ 284945 h 971718"/>
              <a:gd name="connsiteX170" fmla="*/ 894907 w 1025283"/>
              <a:gd name="connsiteY170" fmla="*/ 270087 h 971718"/>
              <a:gd name="connsiteX171" fmla="*/ 919740 w 1025283"/>
              <a:gd name="connsiteY171" fmla="*/ 270087 h 971718"/>
              <a:gd name="connsiteX172" fmla="*/ 971891 w 1025283"/>
              <a:gd name="connsiteY172" fmla="*/ 230468 h 971718"/>
              <a:gd name="connsiteX173" fmla="*/ 53393 w 1025283"/>
              <a:gd name="connsiteY173" fmla="*/ 230468 h 971718"/>
              <a:gd name="connsiteX174" fmla="*/ 105544 w 1025283"/>
              <a:gd name="connsiteY174" fmla="*/ 270087 h 971718"/>
              <a:gd name="connsiteX175" fmla="*/ 131620 w 1025283"/>
              <a:gd name="connsiteY175" fmla="*/ 270087 h 971718"/>
              <a:gd name="connsiteX176" fmla="*/ 166387 w 1025283"/>
              <a:gd name="connsiteY176" fmla="*/ 284945 h 971718"/>
              <a:gd name="connsiteX177" fmla="*/ 281865 w 1025283"/>
              <a:gd name="connsiteY177" fmla="*/ 398850 h 971718"/>
              <a:gd name="connsiteX178" fmla="*/ 298007 w 1025283"/>
              <a:gd name="connsiteY178" fmla="*/ 405040 h 971718"/>
              <a:gd name="connsiteX179" fmla="*/ 363817 w 1025283"/>
              <a:gd name="connsiteY179" fmla="*/ 405040 h 971718"/>
              <a:gd name="connsiteX180" fmla="*/ 377475 w 1025283"/>
              <a:gd name="connsiteY180" fmla="*/ 418659 h 971718"/>
              <a:gd name="connsiteX181" fmla="*/ 363817 w 1025283"/>
              <a:gd name="connsiteY181" fmla="*/ 431040 h 971718"/>
              <a:gd name="connsiteX182" fmla="*/ 298007 w 1025283"/>
              <a:gd name="connsiteY182" fmla="*/ 431040 h 971718"/>
              <a:gd name="connsiteX183" fmla="*/ 261998 w 1025283"/>
              <a:gd name="connsiteY183" fmla="*/ 417421 h 971718"/>
              <a:gd name="connsiteX184" fmla="*/ 146520 w 1025283"/>
              <a:gd name="connsiteY184" fmla="*/ 303516 h 971718"/>
              <a:gd name="connsiteX185" fmla="*/ 131620 w 1025283"/>
              <a:gd name="connsiteY185" fmla="*/ 297326 h 971718"/>
              <a:gd name="connsiteX186" fmla="*/ 105544 w 1025283"/>
              <a:gd name="connsiteY186" fmla="*/ 297326 h 971718"/>
              <a:gd name="connsiteX187" fmla="*/ 53393 w 1025283"/>
              <a:gd name="connsiteY187" fmla="*/ 336945 h 971718"/>
              <a:gd name="connsiteX188" fmla="*/ 0 w 1025283"/>
              <a:gd name="connsiteY188" fmla="*/ 283706 h 971718"/>
              <a:gd name="connsiteX189" fmla="*/ 53393 w 1025283"/>
              <a:gd name="connsiteY189" fmla="*/ 230468 h 971718"/>
              <a:gd name="connsiteX190" fmla="*/ 823756 w 1025283"/>
              <a:gd name="connsiteY190" fmla="*/ 27292 h 971718"/>
              <a:gd name="connsiteX191" fmla="*/ 796498 w 1025283"/>
              <a:gd name="connsiteY191" fmla="*/ 54585 h 971718"/>
              <a:gd name="connsiteX192" fmla="*/ 823756 w 1025283"/>
              <a:gd name="connsiteY192" fmla="*/ 80637 h 971718"/>
              <a:gd name="connsiteX193" fmla="*/ 851015 w 1025283"/>
              <a:gd name="connsiteY193" fmla="*/ 54585 h 971718"/>
              <a:gd name="connsiteX194" fmla="*/ 823756 w 1025283"/>
              <a:gd name="connsiteY194" fmla="*/ 27292 h 971718"/>
              <a:gd name="connsiteX195" fmla="*/ 202773 w 1025283"/>
              <a:gd name="connsiteY195" fmla="*/ 27292 h 971718"/>
              <a:gd name="connsiteX196" fmla="*/ 175515 w 1025283"/>
              <a:gd name="connsiteY196" fmla="*/ 54585 h 971718"/>
              <a:gd name="connsiteX197" fmla="*/ 202773 w 1025283"/>
              <a:gd name="connsiteY197" fmla="*/ 80637 h 971718"/>
              <a:gd name="connsiteX198" fmla="*/ 230032 w 1025283"/>
              <a:gd name="connsiteY198" fmla="*/ 54585 h 971718"/>
              <a:gd name="connsiteX199" fmla="*/ 202773 w 1025283"/>
              <a:gd name="connsiteY199" fmla="*/ 27292 h 971718"/>
              <a:gd name="connsiteX200" fmla="*/ 512651 w 1025283"/>
              <a:gd name="connsiteY200" fmla="*/ 27267 h 971718"/>
              <a:gd name="connsiteX201" fmla="*/ 486790 w 1025283"/>
              <a:gd name="connsiteY201" fmla="*/ 54534 h 971718"/>
              <a:gd name="connsiteX202" fmla="*/ 512651 w 1025283"/>
              <a:gd name="connsiteY202" fmla="*/ 80561 h 971718"/>
              <a:gd name="connsiteX203" fmla="*/ 539743 w 1025283"/>
              <a:gd name="connsiteY203" fmla="*/ 54534 h 971718"/>
              <a:gd name="connsiteX204" fmla="*/ 512651 w 1025283"/>
              <a:gd name="connsiteY204" fmla="*/ 27267 h 971718"/>
              <a:gd name="connsiteX205" fmla="*/ 823756 w 1025283"/>
              <a:gd name="connsiteY205" fmla="*/ 0 h 971718"/>
              <a:gd name="connsiteX206" fmla="*/ 877034 w 1025283"/>
              <a:gd name="connsiteY206" fmla="*/ 54585 h 971718"/>
              <a:gd name="connsiteX207" fmla="*/ 837385 w 1025283"/>
              <a:gd name="connsiteY207" fmla="*/ 106689 h 971718"/>
              <a:gd name="connsiteX208" fmla="*/ 837385 w 1025283"/>
              <a:gd name="connsiteY208" fmla="*/ 153831 h 971718"/>
              <a:gd name="connsiteX209" fmla="*/ 817561 w 1025283"/>
              <a:gd name="connsiteY209" fmla="*/ 202214 h 971718"/>
              <a:gd name="connsiteX210" fmla="*/ 743220 w 1025283"/>
              <a:gd name="connsiteY210" fmla="*/ 276649 h 971718"/>
              <a:gd name="connsiteX211" fmla="*/ 694898 w 1025283"/>
              <a:gd name="connsiteY211" fmla="*/ 296498 h 971718"/>
              <a:gd name="connsiteX212" fmla="*/ 661444 w 1025283"/>
              <a:gd name="connsiteY212" fmla="*/ 296498 h 971718"/>
              <a:gd name="connsiteX213" fmla="*/ 649054 w 1025283"/>
              <a:gd name="connsiteY213" fmla="*/ 282852 h 971718"/>
              <a:gd name="connsiteX214" fmla="*/ 661444 w 1025283"/>
              <a:gd name="connsiteY214" fmla="*/ 269206 h 971718"/>
              <a:gd name="connsiteX215" fmla="*/ 694898 w 1025283"/>
              <a:gd name="connsiteY215" fmla="*/ 269206 h 971718"/>
              <a:gd name="connsiteX216" fmla="*/ 724634 w 1025283"/>
              <a:gd name="connsiteY216" fmla="*/ 256800 h 971718"/>
              <a:gd name="connsiteX217" fmla="*/ 797737 w 1025283"/>
              <a:gd name="connsiteY217" fmla="*/ 183605 h 971718"/>
              <a:gd name="connsiteX218" fmla="*/ 810127 w 1025283"/>
              <a:gd name="connsiteY218" fmla="*/ 153831 h 971718"/>
              <a:gd name="connsiteX219" fmla="*/ 810127 w 1025283"/>
              <a:gd name="connsiteY219" fmla="*/ 106689 h 971718"/>
              <a:gd name="connsiteX220" fmla="*/ 769239 w 1025283"/>
              <a:gd name="connsiteY220" fmla="*/ 54585 h 971718"/>
              <a:gd name="connsiteX221" fmla="*/ 823756 w 1025283"/>
              <a:gd name="connsiteY221" fmla="*/ 0 h 971718"/>
              <a:gd name="connsiteX222" fmla="*/ 512651 w 1025283"/>
              <a:gd name="connsiteY222" fmla="*/ 0 h 971718"/>
              <a:gd name="connsiteX223" fmla="*/ 566835 w 1025283"/>
              <a:gd name="connsiteY223" fmla="*/ 54534 h 971718"/>
              <a:gd name="connsiteX224" fmla="*/ 526197 w 1025283"/>
              <a:gd name="connsiteY224" fmla="*/ 106589 h 971718"/>
              <a:gd name="connsiteX225" fmla="*/ 526197 w 1025283"/>
              <a:gd name="connsiteY225" fmla="*/ 107828 h 971718"/>
              <a:gd name="connsiteX226" fmla="*/ 526197 w 1025283"/>
              <a:gd name="connsiteY226" fmla="*/ 229290 h 971718"/>
              <a:gd name="connsiteX227" fmla="*/ 512651 w 1025283"/>
              <a:gd name="connsiteY227" fmla="*/ 241684 h 971718"/>
              <a:gd name="connsiteX228" fmla="*/ 500336 w 1025283"/>
              <a:gd name="connsiteY228" fmla="*/ 229290 h 971718"/>
              <a:gd name="connsiteX229" fmla="*/ 500336 w 1025283"/>
              <a:gd name="connsiteY229" fmla="*/ 107828 h 971718"/>
              <a:gd name="connsiteX230" fmla="*/ 500336 w 1025283"/>
              <a:gd name="connsiteY230" fmla="*/ 106589 h 971718"/>
              <a:gd name="connsiteX231" fmla="*/ 459697 w 1025283"/>
              <a:gd name="connsiteY231" fmla="*/ 54534 h 971718"/>
              <a:gd name="connsiteX232" fmla="*/ 512651 w 1025283"/>
              <a:gd name="connsiteY232" fmla="*/ 0 h 971718"/>
              <a:gd name="connsiteX233" fmla="*/ 202773 w 1025283"/>
              <a:gd name="connsiteY233" fmla="*/ 0 h 971718"/>
              <a:gd name="connsiteX234" fmla="*/ 256051 w 1025283"/>
              <a:gd name="connsiteY234" fmla="*/ 54585 h 971718"/>
              <a:gd name="connsiteX235" fmla="*/ 216402 w 1025283"/>
              <a:gd name="connsiteY235" fmla="*/ 106689 h 971718"/>
              <a:gd name="connsiteX236" fmla="*/ 216402 w 1025283"/>
              <a:gd name="connsiteY236" fmla="*/ 153831 h 971718"/>
              <a:gd name="connsiteX237" fmla="*/ 227554 w 1025283"/>
              <a:gd name="connsiteY237" fmla="*/ 183605 h 971718"/>
              <a:gd name="connsiteX238" fmla="*/ 301895 w 1025283"/>
              <a:gd name="connsiteY238" fmla="*/ 256800 h 971718"/>
              <a:gd name="connsiteX239" fmla="*/ 331631 w 1025283"/>
              <a:gd name="connsiteY239" fmla="*/ 269206 h 971718"/>
              <a:gd name="connsiteX240" fmla="*/ 363846 w 1025283"/>
              <a:gd name="connsiteY240" fmla="*/ 269206 h 971718"/>
              <a:gd name="connsiteX241" fmla="*/ 377475 w 1025283"/>
              <a:gd name="connsiteY241" fmla="*/ 282852 h 971718"/>
              <a:gd name="connsiteX242" fmla="*/ 363846 w 1025283"/>
              <a:gd name="connsiteY242" fmla="*/ 296498 h 971718"/>
              <a:gd name="connsiteX243" fmla="*/ 331631 w 1025283"/>
              <a:gd name="connsiteY243" fmla="*/ 296498 h 971718"/>
              <a:gd name="connsiteX244" fmla="*/ 283310 w 1025283"/>
              <a:gd name="connsiteY244" fmla="*/ 276649 h 971718"/>
              <a:gd name="connsiteX245" fmla="*/ 208968 w 1025283"/>
              <a:gd name="connsiteY245" fmla="*/ 202214 h 971718"/>
              <a:gd name="connsiteX246" fmla="*/ 189144 w 1025283"/>
              <a:gd name="connsiteY246" fmla="*/ 153831 h 971718"/>
              <a:gd name="connsiteX247" fmla="*/ 189144 w 1025283"/>
              <a:gd name="connsiteY247" fmla="*/ 106689 h 971718"/>
              <a:gd name="connsiteX248" fmla="*/ 149495 w 1025283"/>
              <a:gd name="connsiteY248" fmla="*/ 54585 h 971718"/>
              <a:gd name="connsiteX249" fmla="*/ 202773 w 1025283"/>
              <a:gd name="connsiteY249" fmla="*/ 0 h 97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025283" h="971718">
                <a:moveTo>
                  <a:pt x="512651" y="891157"/>
                </a:moveTo>
                <a:cubicBezTo>
                  <a:pt x="497873" y="891157"/>
                  <a:pt x="486790" y="903551"/>
                  <a:pt x="486790" y="918424"/>
                </a:cubicBezTo>
                <a:cubicBezTo>
                  <a:pt x="486790" y="933297"/>
                  <a:pt x="497873" y="944451"/>
                  <a:pt x="512651" y="944451"/>
                </a:cubicBezTo>
                <a:cubicBezTo>
                  <a:pt x="527428" y="944451"/>
                  <a:pt x="539743" y="933297"/>
                  <a:pt x="539743" y="918424"/>
                </a:cubicBezTo>
                <a:cubicBezTo>
                  <a:pt x="539743" y="903551"/>
                  <a:pt x="527428" y="891157"/>
                  <a:pt x="512651" y="891157"/>
                </a:cubicBezTo>
                <a:close/>
                <a:moveTo>
                  <a:pt x="823756" y="891082"/>
                </a:moveTo>
                <a:cubicBezTo>
                  <a:pt x="808888" y="891082"/>
                  <a:pt x="796498" y="903488"/>
                  <a:pt x="796498" y="918374"/>
                </a:cubicBezTo>
                <a:cubicBezTo>
                  <a:pt x="796498" y="933261"/>
                  <a:pt x="808888" y="944426"/>
                  <a:pt x="823756" y="944426"/>
                </a:cubicBezTo>
                <a:cubicBezTo>
                  <a:pt x="838624" y="944426"/>
                  <a:pt x="851015" y="933261"/>
                  <a:pt x="851015" y="918374"/>
                </a:cubicBezTo>
                <a:cubicBezTo>
                  <a:pt x="851015" y="903488"/>
                  <a:pt x="838624" y="891082"/>
                  <a:pt x="823756" y="891082"/>
                </a:cubicBezTo>
                <a:close/>
                <a:moveTo>
                  <a:pt x="202773" y="891082"/>
                </a:moveTo>
                <a:cubicBezTo>
                  <a:pt x="187905" y="891082"/>
                  <a:pt x="175515" y="903488"/>
                  <a:pt x="175515" y="918374"/>
                </a:cubicBezTo>
                <a:cubicBezTo>
                  <a:pt x="175515" y="933261"/>
                  <a:pt x="187905" y="944426"/>
                  <a:pt x="202773" y="944426"/>
                </a:cubicBezTo>
                <a:cubicBezTo>
                  <a:pt x="217641" y="944426"/>
                  <a:pt x="230032" y="933261"/>
                  <a:pt x="230032" y="918374"/>
                </a:cubicBezTo>
                <a:cubicBezTo>
                  <a:pt x="230032" y="903488"/>
                  <a:pt x="217641" y="891082"/>
                  <a:pt x="202773" y="891082"/>
                </a:cubicBezTo>
                <a:close/>
                <a:moveTo>
                  <a:pt x="512651" y="730034"/>
                </a:moveTo>
                <a:cubicBezTo>
                  <a:pt x="520039" y="730034"/>
                  <a:pt x="526197" y="736231"/>
                  <a:pt x="526197" y="743668"/>
                </a:cubicBezTo>
                <a:lnTo>
                  <a:pt x="526197" y="863890"/>
                </a:lnTo>
                <a:cubicBezTo>
                  <a:pt x="526197" y="865129"/>
                  <a:pt x="526197" y="865129"/>
                  <a:pt x="526197" y="866369"/>
                </a:cubicBezTo>
                <a:cubicBezTo>
                  <a:pt x="548363" y="871326"/>
                  <a:pt x="566835" y="892396"/>
                  <a:pt x="566835" y="918424"/>
                </a:cubicBezTo>
                <a:cubicBezTo>
                  <a:pt x="566835" y="948170"/>
                  <a:pt x="542206" y="971718"/>
                  <a:pt x="512651" y="971718"/>
                </a:cubicBezTo>
                <a:cubicBezTo>
                  <a:pt x="483095" y="971718"/>
                  <a:pt x="459697" y="948170"/>
                  <a:pt x="459697" y="918424"/>
                </a:cubicBezTo>
                <a:cubicBezTo>
                  <a:pt x="459697" y="892396"/>
                  <a:pt x="476938" y="871326"/>
                  <a:pt x="500336" y="866369"/>
                </a:cubicBezTo>
                <a:cubicBezTo>
                  <a:pt x="500336" y="865129"/>
                  <a:pt x="500336" y="865129"/>
                  <a:pt x="500336" y="863890"/>
                </a:cubicBezTo>
                <a:lnTo>
                  <a:pt x="500336" y="743668"/>
                </a:lnTo>
                <a:cubicBezTo>
                  <a:pt x="500336" y="736231"/>
                  <a:pt x="505262" y="730034"/>
                  <a:pt x="512651" y="730034"/>
                </a:cubicBezTo>
                <a:close/>
                <a:moveTo>
                  <a:pt x="661444" y="676465"/>
                </a:moveTo>
                <a:lnTo>
                  <a:pt x="694898" y="676465"/>
                </a:lnTo>
                <a:cubicBezTo>
                  <a:pt x="712244" y="676465"/>
                  <a:pt x="729590" y="683909"/>
                  <a:pt x="743220" y="696314"/>
                </a:cubicBezTo>
                <a:lnTo>
                  <a:pt x="817561" y="769507"/>
                </a:lnTo>
                <a:cubicBezTo>
                  <a:pt x="828712" y="783153"/>
                  <a:pt x="837385" y="800521"/>
                  <a:pt x="837385" y="819130"/>
                </a:cubicBezTo>
                <a:lnTo>
                  <a:pt x="837385" y="866271"/>
                </a:lnTo>
                <a:cubicBezTo>
                  <a:pt x="859688" y="872474"/>
                  <a:pt x="877034" y="892322"/>
                  <a:pt x="877034" y="918374"/>
                </a:cubicBezTo>
                <a:cubicBezTo>
                  <a:pt x="877034" y="948148"/>
                  <a:pt x="852254" y="971718"/>
                  <a:pt x="823756" y="971718"/>
                </a:cubicBezTo>
                <a:cubicBezTo>
                  <a:pt x="794020" y="971718"/>
                  <a:pt x="769239" y="948148"/>
                  <a:pt x="769239" y="918374"/>
                </a:cubicBezTo>
                <a:cubicBezTo>
                  <a:pt x="769239" y="892322"/>
                  <a:pt x="786585" y="872474"/>
                  <a:pt x="810127" y="866271"/>
                </a:cubicBezTo>
                <a:lnTo>
                  <a:pt x="810127" y="819130"/>
                </a:lnTo>
                <a:cubicBezTo>
                  <a:pt x="810127" y="806724"/>
                  <a:pt x="805171" y="796799"/>
                  <a:pt x="797737" y="789356"/>
                </a:cubicBezTo>
                <a:lnTo>
                  <a:pt x="724634" y="714923"/>
                </a:lnTo>
                <a:cubicBezTo>
                  <a:pt x="715961" y="707479"/>
                  <a:pt x="706049" y="702517"/>
                  <a:pt x="694898" y="702517"/>
                </a:cubicBezTo>
                <a:lnTo>
                  <a:pt x="661444" y="702517"/>
                </a:lnTo>
                <a:cubicBezTo>
                  <a:pt x="655249" y="702517"/>
                  <a:pt x="649054" y="697555"/>
                  <a:pt x="649054" y="688871"/>
                </a:cubicBezTo>
                <a:cubicBezTo>
                  <a:pt x="649054" y="681427"/>
                  <a:pt x="655249" y="676465"/>
                  <a:pt x="661444" y="676465"/>
                </a:cubicBezTo>
                <a:close/>
                <a:moveTo>
                  <a:pt x="331631" y="676465"/>
                </a:moveTo>
                <a:lnTo>
                  <a:pt x="363846" y="676465"/>
                </a:lnTo>
                <a:cubicBezTo>
                  <a:pt x="371280" y="676465"/>
                  <a:pt x="377475" y="681427"/>
                  <a:pt x="377475" y="688871"/>
                </a:cubicBezTo>
                <a:cubicBezTo>
                  <a:pt x="377475" y="697555"/>
                  <a:pt x="371280" y="702517"/>
                  <a:pt x="363846" y="702517"/>
                </a:cubicBezTo>
                <a:lnTo>
                  <a:pt x="331631" y="702517"/>
                </a:lnTo>
                <a:cubicBezTo>
                  <a:pt x="320480" y="702517"/>
                  <a:pt x="309329" y="707479"/>
                  <a:pt x="301895" y="714923"/>
                </a:cubicBezTo>
                <a:lnTo>
                  <a:pt x="227554" y="789356"/>
                </a:lnTo>
                <a:cubicBezTo>
                  <a:pt x="220119" y="796799"/>
                  <a:pt x="216402" y="806724"/>
                  <a:pt x="216402" y="819130"/>
                </a:cubicBezTo>
                <a:lnTo>
                  <a:pt x="216402" y="866271"/>
                </a:lnTo>
                <a:cubicBezTo>
                  <a:pt x="238705" y="872474"/>
                  <a:pt x="256051" y="892322"/>
                  <a:pt x="256051" y="918374"/>
                </a:cubicBezTo>
                <a:cubicBezTo>
                  <a:pt x="256051" y="948148"/>
                  <a:pt x="231271" y="971718"/>
                  <a:pt x="202773" y="971718"/>
                </a:cubicBezTo>
                <a:cubicBezTo>
                  <a:pt x="173037" y="971718"/>
                  <a:pt x="149495" y="948148"/>
                  <a:pt x="149495" y="918374"/>
                </a:cubicBezTo>
                <a:cubicBezTo>
                  <a:pt x="149495" y="892322"/>
                  <a:pt x="165603" y="872474"/>
                  <a:pt x="189144" y="866271"/>
                </a:cubicBezTo>
                <a:lnTo>
                  <a:pt x="189144" y="819130"/>
                </a:lnTo>
                <a:cubicBezTo>
                  <a:pt x="189144" y="800521"/>
                  <a:pt x="196578" y="783153"/>
                  <a:pt x="208968" y="769507"/>
                </a:cubicBezTo>
                <a:lnTo>
                  <a:pt x="283310" y="696314"/>
                </a:lnTo>
                <a:cubicBezTo>
                  <a:pt x="295700" y="683909"/>
                  <a:pt x="313046" y="676465"/>
                  <a:pt x="331631" y="676465"/>
                </a:cubicBezTo>
                <a:close/>
                <a:moveTo>
                  <a:pt x="971891" y="662008"/>
                </a:moveTo>
                <a:cubicBezTo>
                  <a:pt x="956991" y="662008"/>
                  <a:pt x="945816" y="673151"/>
                  <a:pt x="945816" y="688008"/>
                </a:cubicBezTo>
                <a:cubicBezTo>
                  <a:pt x="945816" y="702865"/>
                  <a:pt x="956991" y="715246"/>
                  <a:pt x="971891" y="715246"/>
                </a:cubicBezTo>
                <a:cubicBezTo>
                  <a:pt x="986791" y="715246"/>
                  <a:pt x="999208" y="702865"/>
                  <a:pt x="999208" y="688008"/>
                </a:cubicBezTo>
                <a:cubicBezTo>
                  <a:pt x="999208" y="673151"/>
                  <a:pt x="986791" y="662008"/>
                  <a:pt x="971891" y="662008"/>
                </a:cubicBezTo>
                <a:close/>
                <a:moveTo>
                  <a:pt x="53393" y="662008"/>
                </a:moveTo>
                <a:cubicBezTo>
                  <a:pt x="39734" y="662008"/>
                  <a:pt x="27318" y="673151"/>
                  <a:pt x="27318" y="688008"/>
                </a:cubicBezTo>
                <a:cubicBezTo>
                  <a:pt x="27318" y="702865"/>
                  <a:pt x="39734" y="715246"/>
                  <a:pt x="53393" y="715246"/>
                </a:cubicBezTo>
                <a:cubicBezTo>
                  <a:pt x="68293" y="715246"/>
                  <a:pt x="80710" y="702865"/>
                  <a:pt x="80710" y="688008"/>
                </a:cubicBezTo>
                <a:cubicBezTo>
                  <a:pt x="80710" y="673151"/>
                  <a:pt x="68293" y="662008"/>
                  <a:pt x="53393" y="662008"/>
                </a:cubicBezTo>
                <a:close/>
                <a:moveTo>
                  <a:pt x="432139" y="620638"/>
                </a:moveTo>
                <a:lnTo>
                  <a:pt x="432139" y="669084"/>
                </a:lnTo>
                <a:cubicBezTo>
                  <a:pt x="432139" y="672811"/>
                  <a:pt x="434616" y="675295"/>
                  <a:pt x="438332" y="675295"/>
                </a:cubicBezTo>
                <a:lnTo>
                  <a:pt x="500261" y="675295"/>
                </a:lnTo>
                <a:lnTo>
                  <a:pt x="500261" y="620638"/>
                </a:lnTo>
                <a:close/>
                <a:moveTo>
                  <a:pt x="661471" y="540674"/>
                </a:moveTo>
                <a:lnTo>
                  <a:pt x="727280" y="540674"/>
                </a:lnTo>
                <a:cubicBezTo>
                  <a:pt x="740938" y="540674"/>
                  <a:pt x="753355" y="545627"/>
                  <a:pt x="763289" y="555531"/>
                </a:cubicBezTo>
                <a:lnTo>
                  <a:pt x="877523" y="668198"/>
                </a:lnTo>
                <a:cubicBezTo>
                  <a:pt x="882490" y="673151"/>
                  <a:pt x="888698" y="675627"/>
                  <a:pt x="894907" y="675627"/>
                </a:cubicBezTo>
                <a:lnTo>
                  <a:pt x="919740" y="675627"/>
                </a:lnTo>
                <a:cubicBezTo>
                  <a:pt x="925949" y="652103"/>
                  <a:pt x="947057" y="634770"/>
                  <a:pt x="971891" y="634770"/>
                </a:cubicBezTo>
                <a:cubicBezTo>
                  <a:pt x="1001691" y="634770"/>
                  <a:pt x="1025283" y="659532"/>
                  <a:pt x="1025283" y="688008"/>
                </a:cubicBezTo>
                <a:cubicBezTo>
                  <a:pt x="1025283" y="717722"/>
                  <a:pt x="1001691" y="741246"/>
                  <a:pt x="971891" y="741246"/>
                </a:cubicBezTo>
                <a:cubicBezTo>
                  <a:pt x="947057" y="741246"/>
                  <a:pt x="925949" y="725151"/>
                  <a:pt x="919740" y="701627"/>
                </a:cubicBezTo>
                <a:lnTo>
                  <a:pt x="894907" y="701627"/>
                </a:lnTo>
                <a:cubicBezTo>
                  <a:pt x="881248" y="701627"/>
                  <a:pt x="868831" y="696675"/>
                  <a:pt x="860140" y="686770"/>
                </a:cubicBezTo>
                <a:lnTo>
                  <a:pt x="744663" y="574103"/>
                </a:lnTo>
                <a:cubicBezTo>
                  <a:pt x="739697" y="570389"/>
                  <a:pt x="733488" y="567912"/>
                  <a:pt x="727280" y="567912"/>
                </a:cubicBezTo>
                <a:lnTo>
                  <a:pt x="661471" y="567912"/>
                </a:lnTo>
                <a:cubicBezTo>
                  <a:pt x="655262" y="567912"/>
                  <a:pt x="649054" y="561722"/>
                  <a:pt x="649054" y="554293"/>
                </a:cubicBezTo>
                <a:cubicBezTo>
                  <a:pt x="649054" y="546865"/>
                  <a:pt x="655262" y="540674"/>
                  <a:pt x="661471" y="540674"/>
                </a:cubicBezTo>
                <a:close/>
                <a:moveTo>
                  <a:pt x="298007" y="540674"/>
                </a:moveTo>
                <a:lnTo>
                  <a:pt x="363817" y="540674"/>
                </a:lnTo>
                <a:cubicBezTo>
                  <a:pt x="371267" y="540674"/>
                  <a:pt x="377475" y="546865"/>
                  <a:pt x="377475" y="554293"/>
                </a:cubicBezTo>
                <a:cubicBezTo>
                  <a:pt x="377475" y="561722"/>
                  <a:pt x="371267" y="567912"/>
                  <a:pt x="363817" y="567912"/>
                </a:cubicBezTo>
                <a:lnTo>
                  <a:pt x="298007" y="567912"/>
                </a:lnTo>
                <a:cubicBezTo>
                  <a:pt x="291798" y="567912"/>
                  <a:pt x="285590" y="570389"/>
                  <a:pt x="281865" y="574103"/>
                </a:cubicBezTo>
                <a:lnTo>
                  <a:pt x="166387" y="686770"/>
                </a:lnTo>
                <a:cubicBezTo>
                  <a:pt x="156454" y="696675"/>
                  <a:pt x="144037" y="701627"/>
                  <a:pt x="131620" y="701627"/>
                </a:cubicBezTo>
                <a:lnTo>
                  <a:pt x="105544" y="701627"/>
                </a:lnTo>
                <a:cubicBezTo>
                  <a:pt x="100577" y="725151"/>
                  <a:pt x="78227" y="741246"/>
                  <a:pt x="53393" y="741246"/>
                </a:cubicBezTo>
                <a:cubicBezTo>
                  <a:pt x="24834" y="741246"/>
                  <a:pt x="0" y="717722"/>
                  <a:pt x="0" y="688008"/>
                </a:cubicBezTo>
                <a:cubicBezTo>
                  <a:pt x="0" y="659532"/>
                  <a:pt x="24834" y="634770"/>
                  <a:pt x="53393" y="634770"/>
                </a:cubicBezTo>
                <a:cubicBezTo>
                  <a:pt x="78227" y="634770"/>
                  <a:pt x="100577" y="652103"/>
                  <a:pt x="105544" y="675627"/>
                </a:cubicBezTo>
                <a:lnTo>
                  <a:pt x="131620" y="675627"/>
                </a:lnTo>
                <a:cubicBezTo>
                  <a:pt x="137828" y="675627"/>
                  <a:pt x="142795" y="673151"/>
                  <a:pt x="146520" y="668198"/>
                </a:cubicBezTo>
                <a:lnTo>
                  <a:pt x="261998" y="555531"/>
                </a:lnTo>
                <a:cubicBezTo>
                  <a:pt x="271931" y="545627"/>
                  <a:pt x="284348" y="540674"/>
                  <a:pt x="298007" y="540674"/>
                </a:cubicBezTo>
                <a:close/>
                <a:moveTo>
                  <a:pt x="666441" y="473401"/>
                </a:moveTo>
                <a:lnTo>
                  <a:pt x="931910" y="473401"/>
                </a:lnTo>
                <a:cubicBezTo>
                  <a:pt x="939353" y="473401"/>
                  <a:pt x="945556" y="479334"/>
                  <a:pt x="945556" y="486452"/>
                </a:cubicBezTo>
                <a:cubicBezTo>
                  <a:pt x="945556" y="492385"/>
                  <a:pt x="939353" y="498317"/>
                  <a:pt x="931910" y="498317"/>
                </a:cubicBezTo>
                <a:lnTo>
                  <a:pt x="666441" y="498317"/>
                </a:lnTo>
                <a:cubicBezTo>
                  <a:pt x="658998" y="498317"/>
                  <a:pt x="652795" y="492385"/>
                  <a:pt x="652795" y="486452"/>
                </a:cubicBezTo>
                <a:cubicBezTo>
                  <a:pt x="652795" y="479334"/>
                  <a:pt x="658998" y="473401"/>
                  <a:pt x="666441" y="473401"/>
                </a:cubicBezTo>
                <a:close/>
                <a:moveTo>
                  <a:pt x="94622" y="473401"/>
                </a:moveTo>
                <a:lnTo>
                  <a:pt x="360086" y="473401"/>
                </a:lnTo>
                <a:cubicBezTo>
                  <a:pt x="366289" y="473401"/>
                  <a:pt x="372491" y="479334"/>
                  <a:pt x="372491" y="486452"/>
                </a:cubicBezTo>
                <a:cubicBezTo>
                  <a:pt x="372491" y="492385"/>
                  <a:pt x="366289" y="498317"/>
                  <a:pt x="360086" y="498317"/>
                </a:cubicBezTo>
                <a:lnTo>
                  <a:pt x="94622" y="498317"/>
                </a:lnTo>
                <a:cubicBezTo>
                  <a:pt x="87179" y="498317"/>
                  <a:pt x="80976" y="492385"/>
                  <a:pt x="80976" y="486452"/>
                </a:cubicBezTo>
                <a:cubicBezTo>
                  <a:pt x="80976" y="479334"/>
                  <a:pt x="87179" y="473401"/>
                  <a:pt x="94622" y="473401"/>
                </a:cubicBezTo>
                <a:close/>
                <a:moveTo>
                  <a:pt x="526271" y="297666"/>
                </a:moveTo>
                <a:lnTo>
                  <a:pt x="526271" y="675295"/>
                </a:lnTo>
                <a:lnTo>
                  <a:pt x="588201" y="675295"/>
                </a:lnTo>
                <a:cubicBezTo>
                  <a:pt x="590678" y="675295"/>
                  <a:pt x="594394" y="672811"/>
                  <a:pt x="594394" y="669084"/>
                </a:cubicBezTo>
                <a:lnTo>
                  <a:pt x="594394" y="302634"/>
                </a:lnTo>
                <a:cubicBezTo>
                  <a:pt x="594394" y="298908"/>
                  <a:pt x="590678" y="297666"/>
                  <a:pt x="588201" y="297666"/>
                </a:cubicBezTo>
                <a:close/>
                <a:moveTo>
                  <a:pt x="438332" y="297666"/>
                </a:moveTo>
                <a:cubicBezTo>
                  <a:pt x="434616" y="297666"/>
                  <a:pt x="432139" y="298908"/>
                  <a:pt x="432139" y="302634"/>
                </a:cubicBezTo>
                <a:lnTo>
                  <a:pt x="432139" y="594552"/>
                </a:lnTo>
                <a:lnTo>
                  <a:pt x="500261" y="594552"/>
                </a:lnTo>
                <a:lnTo>
                  <a:pt x="500261" y="297666"/>
                </a:lnTo>
                <a:close/>
                <a:moveTo>
                  <a:pt x="438332" y="270337"/>
                </a:moveTo>
                <a:lnTo>
                  <a:pt x="588201" y="270337"/>
                </a:lnTo>
                <a:cubicBezTo>
                  <a:pt x="605541" y="270337"/>
                  <a:pt x="620404" y="285244"/>
                  <a:pt x="620404" y="302634"/>
                </a:cubicBezTo>
                <a:lnTo>
                  <a:pt x="620404" y="669084"/>
                </a:lnTo>
                <a:cubicBezTo>
                  <a:pt x="620404" y="686475"/>
                  <a:pt x="605541" y="701381"/>
                  <a:pt x="588201" y="701381"/>
                </a:cubicBezTo>
                <a:lnTo>
                  <a:pt x="515124" y="701381"/>
                </a:lnTo>
                <a:cubicBezTo>
                  <a:pt x="513886" y="701381"/>
                  <a:pt x="512647" y="701381"/>
                  <a:pt x="512647" y="701381"/>
                </a:cubicBezTo>
                <a:lnTo>
                  <a:pt x="511408" y="701381"/>
                </a:lnTo>
                <a:lnTo>
                  <a:pt x="438332" y="701381"/>
                </a:lnTo>
                <a:cubicBezTo>
                  <a:pt x="419753" y="701381"/>
                  <a:pt x="406128" y="686475"/>
                  <a:pt x="406128" y="669084"/>
                </a:cubicBezTo>
                <a:lnTo>
                  <a:pt x="406128" y="302634"/>
                </a:lnTo>
                <a:cubicBezTo>
                  <a:pt x="406128" y="285244"/>
                  <a:pt x="419753" y="270337"/>
                  <a:pt x="438332" y="270337"/>
                </a:cubicBezTo>
                <a:close/>
                <a:moveTo>
                  <a:pt x="971891" y="256468"/>
                </a:moveTo>
                <a:cubicBezTo>
                  <a:pt x="956991" y="256468"/>
                  <a:pt x="945816" y="268849"/>
                  <a:pt x="945816" y="283706"/>
                </a:cubicBezTo>
                <a:cubicBezTo>
                  <a:pt x="945816" y="298564"/>
                  <a:pt x="956991" y="310945"/>
                  <a:pt x="971891" y="310945"/>
                </a:cubicBezTo>
                <a:cubicBezTo>
                  <a:pt x="986791" y="310945"/>
                  <a:pt x="999208" y="298564"/>
                  <a:pt x="999208" y="283706"/>
                </a:cubicBezTo>
                <a:cubicBezTo>
                  <a:pt x="999208" y="268849"/>
                  <a:pt x="986791" y="256468"/>
                  <a:pt x="971891" y="256468"/>
                </a:cubicBezTo>
                <a:close/>
                <a:moveTo>
                  <a:pt x="53393" y="256468"/>
                </a:moveTo>
                <a:cubicBezTo>
                  <a:pt x="39734" y="256468"/>
                  <a:pt x="27318" y="268849"/>
                  <a:pt x="27318" y="283706"/>
                </a:cubicBezTo>
                <a:cubicBezTo>
                  <a:pt x="27318" y="298564"/>
                  <a:pt x="39734" y="310945"/>
                  <a:pt x="53393" y="310945"/>
                </a:cubicBezTo>
                <a:cubicBezTo>
                  <a:pt x="68293" y="310945"/>
                  <a:pt x="80710" y="298564"/>
                  <a:pt x="80710" y="283706"/>
                </a:cubicBezTo>
                <a:cubicBezTo>
                  <a:pt x="80710" y="268849"/>
                  <a:pt x="68293" y="256468"/>
                  <a:pt x="53393" y="256468"/>
                </a:cubicBezTo>
                <a:close/>
                <a:moveTo>
                  <a:pt x="971891" y="230468"/>
                </a:moveTo>
                <a:cubicBezTo>
                  <a:pt x="1001691" y="230468"/>
                  <a:pt x="1025283" y="253992"/>
                  <a:pt x="1025283" y="283706"/>
                </a:cubicBezTo>
                <a:cubicBezTo>
                  <a:pt x="1025283" y="313421"/>
                  <a:pt x="1001691" y="336945"/>
                  <a:pt x="971891" y="336945"/>
                </a:cubicBezTo>
                <a:cubicBezTo>
                  <a:pt x="947057" y="336945"/>
                  <a:pt x="925949" y="320849"/>
                  <a:pt x="919740" y="297326"/>
                </a:cubicBezTo>
                <a:lnTo>
                  <a:pt x="894907" y="297326"/>
                </a:lnTo>
                <a:cubicBezTo>
                  <a:pt x="888698" y="297326"/>
                  <a:pt x="882490" y="298564"/>
                  <a:pt x="877523" y="303516"/>
                </a:cubicBezTo>
                <a:lnTo>
                  <a:pt x="763289" y="417421"/>
                </a:lnTo>
                <a:cubicBezTo>
                  <a:pt x="753355" y="426088"/>
                  <a:pt x="740938" y="431040"/>
                  <a:pt x="727280" y="431040"/>
                </a:cubicBezTo>
                <a:lnTo>
                  <a:pt x="661471" y="431040"/>
                </a:lnTo>
                <a:cubicBezTo>
                  <a:pt x="655262" y="431040"/>
                  <a:pt x="649054" y="426088"/>
                  <a:pt x="649054" y="418659"/>
                </a:cubicBezTo>
                <a:cubicBezTo>
                  <a:pt x="649054" y="409993"/>
                  <a:pt x="655262" y="405040"/>
                  <a:pt x="661471" y="405040"/>
                </a:cubicBezTo>
                <a:lnTo>
                  <a:pt x="727280" y="405040"/>
                </a:lnTo>
                <a:cubicBezTo>
                  <a:pt x="733488" y="405040"/>
                  <a:pt x="739697" y="402564"/>
                  <a:pt x="744663" y="398850"/>
                </a:cubicBezTo>
                <a:lnTo>
                  <a:pt x="860140" y="284945"/>
                </a:lnTo>
                <a:cubicBezTo>
                  <a:pt x="868831" y="276278"/>
                  <a:pt x="881248" y="270087"/>
                  <a:pt x="894907" y="270087"/>
                </a:cubicBezTo>
                <a:lnTo>
                  <a:pt x="919740" y="270087"/>
                </a:lnTo>
                <a:cubicBezTo>
                  <a:pt x="925949" y="246564"/>
                  <a:pt x="947057" y="230468"/>
                  <a:pt x="971891" y="230468"/>
                </a:cubicBezTo>
                <a:close/>
                <a:moveTo>
                  <a:pt x="53393" y="230468"/>
                </a:moveTo>
                <a:cubicBezTo>
                  <a:pt x="78227" y="230468"/>
                  <a:pt x="100577" y="246564"/>
                  <a:pt x="105544" y="270087"/>
                </a:cubicBezTo>
                <a:lnTo>
                  <a:pt x="131620" y="270087"/>
                </a:lnTo>
                <a:cubicBezTo>
                  <a:pt x="144037" y="270087"/>
                  <a:pt x="156454" y="276278"/>
                  <a:pt x="166387" y="284945"/>
                </a:cubicBezTo>
                <a:lnTo>
                  <a:pt x="281865" y="398850"/>
                </a:lnTo>
                <a:cubicBezTo>
                  <a:pt x="285590" y="402564"/>
                  <a:pt x="291798" y="405040"/>
                  <a:pt x="298007" y="405040"/>
                </a:cubicBezTo>
                <a:lnTo>
                  <a:pt x="363817" y="405040"/>
                </a:lnTo>
                <a:cubicBezTo>
                  <a:pt x="371267" y="405040"/>
                  <a:pt x="377475" y="409993"/>
                  <a:pt x="377475" y="418659"/>
                </a:cubicBezTo>
                <a:cubicBezTo>
                  <a:pt x="377475" y="426088"/>
                  <a:pt x="371267" y="431040"/>
                  <a:pt x="363817" y="431040"/>
                </a:cubicBezTo>
                <a:lnTo>
                  <a:pt x="298007" y="431040"/>
                </a:lnTo>
                <a:cubicBezTo>
                  <a:pt x="284348" y="431040"/>
                  <a:pt x="271931" y="426088"/>
                  <a:pt x="261998" y="417421"/>
                </a:cubicBezTo>
                <a:lnTo>
                  <a:pt x="146520" y="303516"/>
                </a:lnTo>
                <a:cubicBezTo>
                  <a:pt x="142795" y="298564"/>
                  <a:pt x="137828" y="297326"/>
                  <a:pt x="131620" y="297326"/>
                </a:cubicBezTo>
                <a:lnTo>
                  <a:pt x="105544" y="297326"/>
                </a:lnTo>
                <a:cubicBezTo>
                  <a:pt x="100577" y="320849"/>
                  <a:pt x="78227" y="336945"/>
                  <a:pt x="53393" y="336945"/>
                </a:cubicBezTo>
                <a:cubicBezTo>
                  <a:pt x="24834" y="336945"/>
                  <a:pt x="0" y="313421"/>
                  <a:pt x="0" y="283706"/>
                </a:cubicBezTo>
                <a:cubicBezTo>
                  <a:pt x="0" y="253992"/>
                  <a:pt x="24834" y="230468"/>
                  <a:pt x="53393" y="230468"/>
                </a:cubicBezTo>
                <a:close/>
                <a:moveTo>
                  <a:pt x="823756" y="27292"/>
                </a:moveTo>
                <a:cubicBezTo>
                  <a:pt x="808888" y="27292"/>
                  <a:pt x="796498" y="38458"/>
                  <a:pt x="796498" y="54585"/>
                </a:cubicBezTo>
                <a:cubicBezTo>
                  <a:pt x="796498" y="69472"/>
                  <a:pt x="808888" y="80637"/>
                  <a:pt x="823756" y="80637"/>
                </a:cubicBezTo>
                <a:cubicBezTo>
                  <a:pt x="838624" y="80637"/>
                  <a:pt x="851015" y="69472"/>
                  <a:pt x="851015" y="54585"/>
                </a:cubicBezTo>
                <a:cubicBezTo>
                  <a:pt x="851015" y="38458"/>
                  <a:pt x="838624" y="27292"/>
                  <a:pt x="823756" y="27292"/>
                </a:cubicBezTo>
                <a:close/>
                <a:moveTo>
                  <a:pt x="202773" y="27292"/>
                </a:moveTo>
                <a:cubicBezTo>
                  <a:pt x="187905" y="27292"/>
                  <a:pt x="175515" y="38458"/>
                  <a:pt x="175515" y="54585"/>
                </a:cubicBezTo>
                <a:cubicBezTo>
                  <a:pt x="175515" y="69472"/>
                  <a:pt x="187905" y="80637"/>
                  <a:pt x="202773" y="80637"/>
                </a:cubicBezTo>
                <a:cubicBezTo>
                  <a:pt x="217641" y="80637"/>
                  <a:pt x="230032" y="69472"/>
                  <a:pt x="230032" y="54585"/>
                </a:cubicBezTo>
                <a:cubicBezTo>
                  <a:pt x="230032" y="38458"/>
                  <a:pt x="217641" y="27292"/>
                  <a:pt x="202773" y="27292"/>
                </a:cubicBezTo>
                <a:close/>
                <a:moveTo>
                  <a:pt x="512651" y="27267"/>
                </a:moveTo>
                <a:cubicBezTo>
                  <a:pt x="497873" y="27267"/>
                  <a:pt x="486790" y="38421"/>
                  <a:pt x="486790" y="54534"/>
                </a:cubicBezTo>
                <a:cubicBezTo>
                  <a:pt x="486790" y="69406"/>
                  <a:pt x="497873" y="80561"/>
                  <a:pt x="512651" y="80561"/>
                </a:cubicBezTo>
                <a:cubicBezTo>
                  <a:pt x="527428" y="80561"/>
                  <a:pt x="539743" y="69406"/>
                  <a:pt x="539743" y="54534"/>
                </a:cubicBezTo>
                <a:cubicBezTo>
                  <a:pt x="539743" y="38421"/>
                  <a:pt x="527428" y="27267"/>
                  <a:pt x="512651" y="27267"/>
                </a:cubicBezTo>
                <a:close/>
                <a:moveTo>
                  <a:pt x="823756" y="0"/>
                </a:moveTo>
                <a:cubicBezTo>
                  <a:pt x="852254" y="0"/>
                  <a:pt x="877034" y="24811"/>
                  <a:pt x="877034" y="54585"/>
                </a:cubicBezTo>
                <a:cubicBezTo>
                  <a:pt x="877034" y="79397"/>
                  <a:pt x="859688" y="100487"/>
                  <a:pt x="837385" y="106689"/>
                </a:cubicBezTo>
                <a:lnTo>
                  <a:pt x="837385" y="153831"/>
                </a:lnTo>
                <a:cubicBezTo>
                  <a:pt x="837385" y="172440"/>
                  <a:pt x="828712" y="188568"/>
                  <a:pt x="817561" y="202214"/>
                </a:cubicBezTo>
                <a:lnTo>
                  <a:pt x="743220" y="276649"/>
                </a:lnTo>
                <a:cubicBezTo>
                  <a:pt x="729590" y="289055"/>
                  <a:pt x="712244" y="296498"/>
                  <a:pt x="694898" y="296498"/>
                </a:cubicBezTo>
                <a:lnTo>
                  <a:pt x="661444" y="296498"/>
                </a:lnTo>
                <a:cubicBezTo>
                  <a:pt x="655249" y="296498"/>
                  <a:pt x="649054" y="290295"/>
                  <a:pt x="649054" y="282852"/>
                </a:cubicBezTo>
                <a:cubicBezTo>
                  <a:pt x="649054" y="275408"/>
                  <a:pt x="655249" y="269206"/>
                  <a:pt x="661444" y="269206"/>
                </a:cubicBezTo>
                <a:lnTo>
                  <a:pt x="694898" y="269206"/>
                </a:lnTo>
                <a:cubicBezTo>
                  <a:pt x="706049" y="269206"/>
                  <a:pt x="715961" y="264243"/>
                  <a:pt x="724634" y="256800"/>
                </a:cubicBezTo>
                <a:lnTo>
                  <a:pt x="797737" y="183605"/>
                </a:lnTo>
                <a:cubicBezTo>
                  <a:pt x="805171" y="174921"/>
                  <a:pt x="810127" y="164997"/>
                  <a:pt x="810127" y="153831"/>
                </a:cubicBezTo>
                <a:lnTo>
                  <a:pt x="810127" y="106689"/>
                </a:lnTo>
                <a:cubicBezTo>
                  <a:pt x="786585" y="100487"/>
                  <a:pt x="769239" y="79397"/>
                  <a:pt x="769239" y="54585"/>
                </a:cubicBezTo>
                <a:cubicBezTo>
                  <a:pt x="769239" y="24811"/>
                  <a:pt x="794020" y="0"/>
                  <a:pt x="823756" y="0"/>
                </a:cubicBezTo>
                <a:close/>
                <a:moveTo>
                  <a:pt x="512651" y="0"/>
                </a:moveTo>
                <a:cubicBezTo>
                  <a:pt x="542206" y="0"/>
                  <a:pt x="566835" y="24788"/>
                  <a:pt x="566835" y="54534"/>
                </a:cubicBezTo>
                <a:cubicBezTo>
                  <a:pt x="566835" y="79322"/>
                  <a:pt x="548363" y="100392"/>
                  <a:pt x="526197" y="106589"/>
                </a:cubicBezTo>
                <a:cubicBezTo>
                  <a:pt x="526197" y="106589"/>
                  <a:pt x="526197" y="106589"/>
                  <a:pt x="526197" y="107828"/>
                </a:cubicBezTo>
                <a:lnTo>
                  <a:pt x="526197" y="229290"/>
                </a:lnTo>
                <a:cubicBezTo>
                  <a:pt x="526197" y="235487"/>
                  <a:pt x="520039" y="241684"/>
                  <a:pt x="512651" y="241684"/>
                </a:cubicBezTo>
                <a:cubicBezTo>
                  <a:pt x="505262" y="241684"/>
                  <a:pt x="500336" y="235487"/>
                  <a:pt x="500336" y="229290"/>
                </a:cubicBezTo>
                <a:lnTo>
                  <a:pt x="500336" y="107828"/>
                </a:lnTo>
                <a:lnTo>
                  <a:pt x="500336" y="106589"/>
                </a:lnTo>
                <a:cubicBezTo>
                  <a:pt x="476938" y="100392"/>
                  <a:pt x="459697" y="79322"/>
                  <a:pt x="459697" y="54534"/>
                </a:cubicBezTo>
                <a:cubicBezTo>
                  <a:pt x="459697" y="24788"/>
                  <a:pt x="483095" y="0"/>
                  <a:pt x="512651" y="0"/>
                </a:cubicBezTo>
                <a:close/>
                <a:moveTo>
                  <a:pt x="202773" y="0"/>
                </a:moveTo>
                <a:cubicBezTo>
                  <a:pt x="231271" y="0"/>
                  <a:pt x="256051" y="24811"/>
                  <a:pt x="256051" y="54585"/>
                </a:cubicBezTo>
                <a:cubicBezTo>
                  <a:pt x="256051" y="79397"/>
                  <a:pt x="238705" y="100487"/>
                  <a:pt x="216402" y="106689"/>
                </a:cubicBezTo>
                <a:lnTo>
                  <a:pt x="216402" y="153831"/>
                </a:lnTo>
                <a:cubicBezTo>
                  <a:pt x="216402" y="164997"/>
                  <a:pt x="220119" y="174921"/>
                  <a:pt x="227554" y="183605"/>
                </a:cubicBezTo>
                <a:lnTo>
                  <a:pt x="301895" y="256800"/>
                </a:lnTo>
                <a:cubicBezTo>
                  <a:pt x="309329" y="264243"/>
                  <a:pt x="320480" y="269206"/>
                  <a:pt x="331631" y="269206"/>
                </a:cubicBezTo>
                <a:lnTo>
                  <a:pt x="363846" y="269206"/>
                </a:lnTo>
                <a:cubicBezTo>
                  <a:pt x="371280" y="269206"/>
                  <a:pt x="377475" y="275408"/>
                  <a:pt x="377475" y="282852"/>
                </a:cubicBezTo>
                <a:cubicBezTo>
                  <a:pt x="377475" y="290295"/>
                  <a:pt x="371280" y="296498"/>
                  <a:pt x="363846" y="296498"/>
                </a:cubicBezTo>
                <a:lnTo>
                  <a:pt x="331631" y="296498"/>
                </a:lnTo>
                <a:cubicBezTo>
                  <a:pt x="313046" y="296498"/>
                  <a:pt x="295700" y="289055"/>
                  <a:pt x="283310" y="276649"/>
                </a:cubicBezTo>
                <a:lnTo>
                  <a:pt x="208968" y="202214"/>
                </a:lnTo>
                <a:cubicBezTo>
                  <a:pt x="196578" y="188568"/>
                  <a:pt x="189144" y="172440"/>
                  <a:pt x="189144" y="153831"/>
                </a:cubicBezTo>
                <a:lnTo>
                  <a:pt x="189144" y="106689"/>
                </a:lnTo>
                <a:cubicBezTo>
                  <a:pt x="165603" y="100487"/>
                  <a:pt x="149495" y="79397"/>
                  <a:pt x="149495" y="54585"/>
                </a:cubicBezTo>
                <a:cubicBezTo>
                  <a:pt x="149495" y="24811"/>
                  <a:pt x="173037" y="0"/>
                  <a:pt x="202773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034AE03B-9106-46FD-86FB-EFF1F8017A77}"/>
              </a:ext>
            </a:extLst>
          </p:cNvPr>
          <p:cNvSpPr/>
          <p:nvPr/>
        </p:nvSpPr>
        <p:spPr>
          <a:xfrm>
            <a:off x="1390114" y="5301149"/>
            <a:ext cx="610438" cy="682694"/>
          </a:xfrm>
          <a:custGeom>
            <a:avLst/>
            <a:gdLst>
              <a:gd name="connsiteX0" fmla="*/ 314544 w 610438"/>
              <a:gd name="connsiteY0" fmla="*/ 595648 h 682694"/>
              <a:gd name="connsiteX1" fmla="*/ 279733 w 610438"/>
              <a:gd name="connsiteY1" fmla="*/ 630466 h 682694"/>
              <a:gd name="connsiteX2" fmla="*/ 314544 w 610438"/>
              <a:gd name="connsiteY2" fmla="*/ 665285 h 682694"/>
              <a:gd name="connsiteX3" fmla="*/ 348112 w 610438"/>
              <a:gd name="connsiteY3" fmla="*/ 630466 h 682694"/>
              <a:gd name="connsiteX4" fmla="*/ 314544 w 610438"/>
              <a:gd name="connsiteY4" fmla="*/ 595648 h 682694"/>
              <a:gd name="connsiteX5" fmla="*/ 227668 w 610438"/>
              <a:gd name="connsiteY5" fmla="*/ 453468 h 682694"/>
              <a:gd name="connsiteX6" fmla="*/ 261927 w 610438"/>
              <a:gd name="connsiteY6" fmla="*/ 453468 h 682694"/>
              <a:gd name="connsiteX7" fmla="*/ 279057 w 610438"/>
              <a:gd name="connsiteY7" fmla="*/ 471488 h 682694"/>
              <a:gd name="connsiteX8" fmla="*/ 261927 w 610438"/>
              <a:gd name="connsiteY8" fmla="*/ 487104 h 682694"/>
              <a:gd name="connsiteX9" fmla="*/ 227668 w 610438"/>
              <a:gd name="connsiteY9" fmla="*/ 487104 h 682694"/>
              <a:gd name="connsiteX10" fmla="*/ 210538 w 610438"/>
              <a:gd name="connsiteY10" fmla="*/ 471488 h 682694"/>
              <a:gd name="connsiteX11" fmla="*/ 227668 w 610438"/>
              <a:gd name="connsiteY11" fmla="*/ 453468 h 682694"/>
              <a:gd name="connsiteX12" fmla="*/ 123022 w 610438"/>
              <a:gd name="connsiteY12" fmla="*/ 453468 h 682694"/>
              <a:gd name="connsiteX13" fmla="*/ 157281 w 610438"/>
              <a:gd name="connsiteY13" fmla="*/ 453468 h 682694"/>
              <a:gd name="connsiteX14" fmla="*/ 174411 w 610438"/>
              <a:gd name="connsiteY14" fmla="*/ 471488 h 682694"/>
              <a:gd name="connsiteX15" fmla="*/ 157281 w 610438"/>
              <a:gd name="connsiteY15" fmla="*/ 487104 h 682694"/>
              <a:gd name="connsiteX16" fmla="*/ 123022 w 610438"/>
              <a:gd name="connsiteY16" fmla="*/ 487104 h 682694"/>
              <a:gd name="connsiteX17" fmla="*/ 105892 w 610438"/>
              <a:gd name="connsiteY17" fmla="*/ 471488 h 682694"/>
              <a:gd name="connsiteX18" fmla="*/ 123022 w 610438"/>
              <a:gd name="connsiteY18" fmla="*/ 453468 h 682694"/>
              <a:gd name="connsiteX19" fmla="*/ 471532 w 610438"/>
              <a:gd name="connsiteY19" fmla="*/ 444488 h 682694"/>
              <a:gd name="connsiteX20" fmla="*/ 445734 w 610438"/>
              <a:gd name="connsiteY20" fmla="*/ 471514 h 682694"/>
              <a:gd name="connsiteX21" fmla="*/ 471532 w 610438"/>
              <a:gd name="connsiteY21" fmla="*/ 497312 h 682694"/>
              <a:gd name="connsiteX22" fmla="*/ 497330 w 610438"/>
              <a:gd name="connsiteY22" fmla="*/ 471514 h 682694"/>
              <a:gd name="connsiteX23" fmla="*/ 471532 w 610438"/>
              <a:gd name="connsiteY23" fmla="*/ 444488 h 682694"/>
              <a:gd name="connsiteX24" fmla="*/ 471532 w 610438"/>
              <a:gd name="connsiteY24" fmla="*/ 426060 h 682694"/>
              <a:gd name="connsiteX25" fmla="*/ 515757 w 610438"/>
              <a:gd name="connsiteY25" fmla="*/ 471514 h 682694"/>
              <a:gd name="connsiteX26" fmla="*/ 471532 w 610438"/>
              <a:gd name="connsiteY26" fmla="*/ 514511 h 682694"/>
              <a:gd name="connsiteX27" fmla="*/ 427306 w 610438"/>
              <a:gd name="connsiteY27" fmla="*/ 471514 h 682694"/>
              <a:gd name="connsiteX28" fmla="*/ 471532 w 610438"/>
              <a:gd name="connsiteY28" fmla="*/ 426060 h 682694"/>
              <a:gd name="connsiteX29" fmla="*/ 57190 w 610438"/>
              <a:gd name="connsiteY29" fmla="*/ 400415 h 682694"/>
              <a:gd name="connsiteX30" fmla="*/ 53460 w 610438"/>
              <a:gd name="connsiteY30" fmla="*/ 405389 h 682694"/>
              <a:gd name="connsiteX31" fmla="*/ 53460 w 610438"/>
              <a:gd name="connsiteY31" fmla="*/ 535959 h 682694"/>
              <a:gd name="connsiteX32" fmla="*/ 57190 w 610438"/>
              <a:gd name="connsiteY32" fmla="*/ 539689 h 682694"/>
              <a:gd name="connsiteX33" fmla="*/ 570654 w 610438"/>
              <a:gd name="connsiteY33" fmla="*/ 539689 h 682694"/>
              <a:gd name="connsiteX34" fmla="*/ 575627 w 610438"/>
              <a:gd name="connsiteY34" fmla="*/ 535959 h 682694"/>
              <a:gd name="connsiteX35" fmla="*/ 575627 w 610438"/>
              <a:gd name="connsiteY35" fmla="*/ 405389 h 682694"/>
              <a:gd name="connsiteX36" fmla="*/ 570654 w 610438"/>
              <a:gd name="connsiteY36" fmla="*/ 400415 h 682694"/>
              <a:gd name="connsiteX37" fmla="*/ 105677 w 610438"/>
              <a:gd name="connsiteY37" fmla="*/ 365596 h 682694"/>
              <a:gd name="connsiteX38" fmla="*/ 105677 w 610438"/>
              <a:gd name="connsiteY38" fmla="*/ 383005 h 682694"/>
              <a:gd name="connsiteX39" fmla="*/ 540816 w 610438"/>
              <a:gd name="connsiteY39" fmla="*/ 383005 h 682694"/>
              <a:gd name="connsiteX40" fmla="*/ 540816 w 610438"/>
              <a:gd name="connsiteY40" fmla="*/ 365596 h 682694"/>
              <a:gd name="connsiteX41" fmla="*/ 227668 w 610438"/>
              <a:gd name="connsiteY41" fmla="*/ 261616 h 682694"/>
              <a:gd name="connsiteX42" fmla="*/ 261927 w 610438"/>
              <a:gd name="connsiteY42" fmla="*/ 261616 h 682694"/>
              <a:gd name="connsiteX43" fmla="*/ 279057 w 610438"/>
              <a:gd name="connsiteY43" fmla="*/ 278434 h 682694"/>
              <a:gd name="connsiteX44" fmla="*/ 261927 w 610438"/>
              <a:gd name="connsiteY44" fmla="*/ 295252 h 682694"/>
              <a:gd name="connsiteX45" fmla="*/ 227668 w 610438"/>
              <a:gd name="connsiteY45" fmla="*/ 295252 h 682694"/>
              <a:gd name="connsiteX46" fmla="*/ 210538 w 610438"/>
              <a:gd name="connsiteY46" fmla="*/ 278434 h 682694"/>
              <a:gd name="connsiteX47" fmla="*/ 227668 w 610438"/>
              <a:gd name="connsiteY47" fmla="*/ 261616 h 682694"/>
              <a:gd name="connsiteX48" fmla="*/ 123022 w 610438"/>
              <a:gd name="connsiteY48" fmla="*/ 261616 h 682694"/>
              <a:gd name="connsiteX49" fmla="*/ 157281 w 610438"/>
              <a:gd name="connsiteY49" fmla="*/ 261616 h 682694"/>
              <a:gd name="connsiteX50" fmla="*/ 174411 w 610438"/>
              <a:gd name="connsiteY50" fmla="*/ 278434 h 682694"/>
              <a:gd name="connsiteX51" fmla="*/ 157281 w 610438"/>
              <a:gd name="connsiteY51" fmla="*/ 295252 h 682694"/>
              <a:gd name="connsiteX52" fmla="*/ 123022 w 610438"/>
              <a:gd name="connsiteY52" fmla="*/ 295252 h 682694"/>
              <a:gd name="connsiteX53" fmla="*/ 105892 w 610438"/>
              <a:gd name="connsiteY53" fmla="*/ 278434 h 682694"/>
              <a:gd name="connsiteX54" fmla="*/ 123022 w 610438"/>
              <a:gd name="connsiteY54" fmla="*/ 261616 h 682694"/>
              <a:gd name="connsiteX55" fmla="*/ 471532 w 610438"/>
              <a:gd name="connsiteY55" fmla="*/ 251407 h 682694"/>
              <a:gd name="connsiteX56" fmla="*/ 445734 w 610438"/>
              <a:gd name="connsiteY56" fmla="*/ 278434 h 682694"/>
              <a:gd name="connsiteX57" fmla="*/ 471532 w 610438"/>
              <a:gd name="connsiteY57" fmla="*/ 305460 h 682694"/>
              <a:gd name="connsiteX58" fmla="*/ 497330 w 610438"/>
              <a:gd name="connsiteY58" fmla="*/ 278434 h 682694"/>
              <a:gd name="connsiteX59" fmla="*/ 471532 w 610438"/>
              <a:gd name="connsiteY59" fmla="*/ 251407 h 682694"/>
              <a:gd name="connsiteX60" fmla="*/ 471532 w 610438"/>
              <a:gd name="connsiteY60" fmla="*/ 234208 h 682694"/>
              <a:gd name="connsiteX61" fmla="*/ 515757 w 610438"/>
              <a:gd name="connsiteY61" fmla="*/ 278434 h 682694"/>
              <a:gd name="connsiteX62" fmla="*/ 471532 w 610438"/>
              <a:gd name="connsiteY62" fmla="*/ 322659 h 682694"/>
              <a:gd name="connsiteX63" fmla="*/ 427306 w 610438"/>
              <a:gd name="connsiteY63" fmla="*/ 278434 h 682694"/>
              <a:gd name="connsiteX64" fmla="*/ 471532 w 610438"/>
              <a:gd name="connsiteY64" fmla="*/ 234208 h 682694"/>
              <a:gd name="connsiteX65" fmla="*/ 57190 w 610438"/>
              <a:gd name="connsiteY65" fmla="*/ 208912 h 682694"/>
              <a:gd name="connsiteX66" fmla="*/ 53460 w 610438"/>
              <a:gd name="connsiteY66" fmla="*/ 213886 h 682694"/>
              <a:gd name="connsiteX67" fmla="*/ 53460 w 610438"/>
              <a:gd name="connsiteY67" fmla="*/ 343213 h 682694"/>
              <a:gd name="connsiteX68" fmla="*/ 57190 w 610438"/>
              <a:gd name="connsiteY68" fmla="*/ 348187 h 682694"/>
              <a:gd name="connsiteX69" fmla="*/ 570654 w 610438"/>
              <a:gd name="connsiteY69" fmla="*/ 348187 h 682694"/>
              <a:gd name="connsiteX70" fmla="*/ 575627 w 610438"/>
              <a:gd name="connsiteY70" fmla="*/ 343213 h 682694"/>
              <a:gd name="connsiteX71" fmla="*/ 575627 w 610438"/>
              <a:gd name="connsiteY71" fmla="*/ 213886 h 682694"/>
              <a:gd name="connsiteX72" fmla="*/ 570654 w 610438"/>
              <a:gd name="connsiteY72" fmla="*/ 208912 h 682694"/>
              <a:gd name="connsiteX73" fmla="*/ 105677 w 610438"/>
              <a:gd name="connsiteY73" fmla="*/ 174093 h 682694"/>
              <a:gd name="connsiteX74" fmla="*/ 105677 w 610438"/>
              <a:gd name="connsiteY74" fmla="*/ 191503 h 682694"/>
              <a:gd name="connsiteX75" fmla="*/ 540816 w 610438"/>
              <a:gd name="connsiteY75" fmla="*/ 191503 h 682694"/>
              <a:gd name="connsiteX76" fmla="*/ 540816 w 610438"/>
              <a:gd name="connsiteY76" fmla="*/ 174093 h 682694"/>
              <a:gd name="connsiteX77" fmla="*/ 227668 w 610438"/>
              <a:gd name="connsiteY77" fmla="*/ 69764 h 682694"/>
              <a:gd name="connsiteX78" fmla="*/ 261927 w 610438"/>
              <a:gd name="connsiteY78" fmla="*/ 69764 h 682694"/>
              <a:gd name="connsiteX79" fmla="*/ 279057 w 610438"/>
              <a:gd name="connsiteY79" fmla="*/ 86582 h 682694"/>
              <a:gd name="connsiteX80" fmla="*/ 261927 w 610438"/>
              <a:gd name="connsiteY80" fmla="*/ 103400 h 682694"/>
              <a:gd name="connsiteX81" fmla="*/ 227668 w 610438"/>
              <a:gd name="connsiteY81" fmla="*/ 103400 h 682694"/>
              <a:gd name="connsiteX82" fmla="*/ 210538 w 610438"/>
              <a:gd name="connsiteY82" fmla="*/ 86582 h 682694"/>
              <a:gd name="connsiteX83" fmla="*/ 227668 w 610438"/>
              <a:gd name="connsiteY83" fmla="*/ 69764 h 682694"/>
              <a:gd name="connsiteX84" fmla="*/ 123022 w 610438"/>
              <a:gd name="connsiteY84" fmla="*/ 69764 h 682694"/>
              <a:gd name="connsiteX85" fmla="*/ 157281 w 610438"/>
              <a:gd name="connsiteY85" fmla="*/ 69764 h 682694"/>
              <a:gd name="connsiteX86" fmla="*/ 174411 w 610438"/>
              <a:gd name="connsiteY86" fmla="*/ 86582 h 682694"/>
              <a:gd name="connsiteX87" fmla="*/ 157281 w 610438"/>
              <a:gd name="connsiteY87" fmla="*/ 103400 h 682694"/>
              <a:gd name="connsiteX88" fmla="*/ 123022 w 610438"/>
              <a:gd name="connsiteY88" fmla="*/ 103400 h 682694"/>
              <a:gd name="connsiteX89" fmla="*/ 105892 w 610438"/>
              <a:gd name="connsiteY89" fmla="*/ 86582 h 682694"/>
              <a:gd name="connsiteX90" fmla="*/ 123022 w 610438"/>
              <a:gd name="connsiteY90" fmla="*/ 69764 h 682694"/>
              <a:gd name="connsiteX91" fmla="*/ 471532 w 610438"/>
              <a:gd name="connsiteY91" fmla="*/ 59556 h 682694"/>
              <a:gd name="connsiteX92" fmla="*/ 445734 w 610438"/>
              <a:gd name="connsiteY92" fmla="*/ 86583 h 682694"/>
              <a:gd name="connsiteX93" fmla="*/ 471532 w 610438"/>
              <a:gd name="connsiteY93" fmla="*/ 113609 h 682694"/>
              <a:gd name="connsiteX94" fmla="*/ 497330 w 610438"/>
              <a:gd name="connsiteY94" fmla="*/ 86583 h 682694"/>
              <a:gd name="connsiteX95" fmla="*/ 471532 w 610438"/>
              <a:gd name="connsiteY95" fmla="*/ 59556 h 682694"/>
              <a:gd name="connsiteX96" fmla="*/ 471532 w 610438"/>
              <a:gd name="connsiteY96" fmla="*/ 42357 h 682694"/>
              <a:gd name="connsiteX97" fmla="*/ 515757 w 610438"/>
              <a:gd name="connsiteY97" fmla="*/ 86583 h 682694"/>
              <a:gd name="connsiteX98" fmla="*/ 471532 w 610438"/>
              <a:gd name="connsiteY98" fmla="*/ 130808 h 682694"/>
              <a:gd name="connsiteX99" fmla="*/ 427306 w 610438"/>
              <a:gd name="connsiteY99" fmla="*/ 86583 h 682694"/>
              <a:gd name="connsiteX100" fmla="*/ 471532 w 610438"/>
              <a:gd name="connsiteY100" fmla="*/ 42357 h 682694"/>
              <a:gd name="connsiteX101" fmla="*/ 57190 w 610438"/>
              <a:gd name="connsiteY101" fmla="*/ 17410 h 682694"/>
              <a:gd name="connsiteX102" fmla="*/ 53460 w 610438"/>
              <a:gd name="connsiteY102" fmla="*/ 22384 h 682694"/>
              <a:gd name="connsiteX103" fmla="*/ 53460 w 610438"/>
              <a:gd name="connsiteY103" fmla="*/ 151710 h 682694"/>
              <a:gd name="connsiteX104" fmla="*/ 57190 w 610438"/>
              <a:gd name="connsiteY104" fmla="*/ 156684 h 682694"/>
              <a:gd name="connsiteX105" fmla="*/ 570654 w 610438"/>
              <a:gd name="connsiteY105" fmla="*/ 156684 h 682694"/>
              <a:gd name="connsiteX106" fmla="*/ 575627 w 610438"/>
              <a:gd name="connsiteY106" fmla="*/ 151710 h 682694"/>
              <a:gd name="connsiteX107" fmla="*/ 575627 w 610438"/>
              <a:gd name="connsiteY107" fmla="*/ 22384 h 682694"/>
              <a:gd name="connsiteX108" fmla="*/ 570654 w 610438"/>
              <a:gd name="connsiteY108" fmla="*/ 17410 h 682694"/>
              <a:gd name="connsiteX109" fmla="*/ 57190 w 610438"/>
              <a:gd name="connsiteY109" fmla="*/ 0 h 682694"/>
              <a:gd name="connsiteX110" fmla="*/ 570654 w 610438"/>
              <a:gd name="connsiteY110" fmla="*/ 0 h 682694"/>
              <a:gd name="connsiteX111" fmla="*/ 594276 w 610438"/>
              <a:gd name="connsiteY111" fmla="*/ 22384 h 682694"/>
              <a:gd name="connsiteX112" fmla="*/ 594276 w 610438"/>
              <a:gd name="connsiteY112" fmla="*/ 151710 h 682694"/>
              <a:gd name="connsiteX113" fmla="*/ 570654 w 610438"/>
              <a:gd name="connsiteY113" fmla="*/ 174093 h 682694"/>
              <a:gd name="connsiteX114" fmla="*/ 558222 w 610438"/>
              <a:gd name="connsiteY114" fmla="*/ 174093 h 682694"/>
              <a:gd name="connsiteX115" fmla="*/ 558222 w 610438"/>
              <a:gd name="connsiteY115" fmla="*/ 191503 h 682694"/>
              <a:gd name="connsiteX116" fmla="*/ 570654 w 610438"/>
              <a:gd name="connsiteY116" fmla="*/ 191503 h 682694"/>
              <a:gd name="connsiteX117" fmla="*/ 594276 w 610438"/>
              <a:gd name="connsiteY117" fmla="*/ 213886 h 682694"/>
              <a:gd name="connsiteX118" fmla="*/ 594276 w 610438"/>
              <a:gd name="connsiteY118" fmla="*/ 343213 h 682694"/>
              <a:gd name="connsiteX119" fmla="*/ 570654 w 610438"/>
              <a:gd name="connsiteY119" fmla="*/ 365596 h 682694"/>
              <a:gd name="connsiteX120" fmla="*/ 558222 w 610438"/>
              <a:gd name="connsiteY120" fmla="*/ 365596 h 682694"/>
              <a:gd name="connsiteX121" fmla="*/ 558222 w 610438"/>
              <a:gd name="connsiteY121" fmla="*/ 383005 h 682694"/>
              <a:gd name="connsiteX122" fmla="*/ 570654 w 610438"/>
              <a:gd name="connsiteY122" fmla="*/ 383005 h 682694"/>
              <a:gd name="connsiteX123" fmla="*/ 594276 w 610438"/>
              <a:gd name="connsiteY123" fmla="*/ 405389 h 682694"/>
              <a:gd name="connsiteX124" fmla="*/ 594276 w 610438"/>
              <a:gd name="connsiteY124" fmla="*/ 535959 h 682694"/>
              <a:gd name="connsiteX125" fmla="*/ 570654 w 610438"/>
              <a:gd name="connsiteY125" fmla="*/ 557098 h 682694"/>
              <a:gd name="connsiteX126" fmla="*/ 323246 w 610438"/>
              <a:gd name="connsiteY126" fmla="*/ 557098 h 682694"/>
              <a:gd name="connsiteX127" fmla="*/ 323246 w 610438"/>
              <a:gd name="connsiteY127" fmla="*/ 578238 h 682694"/>
              <a:gd name="connsiteX128" fmla="*/ 365517 w 610438"/>
              <a:gd name="connsiteY128" fmla="*/ 618031 h 682694"/>
              <a:gd name="connsiteX129" fmla="*/ 601735 w 610438"/>
              <a:gd name="connsiteY129" fmla="*/ 618031 h 682694"/>
              <a:gd name="connsiteX130" fmla="*/ 610438 w 610438"/>
              <a:gd name="connsiteY130" fmla="*/ 627979 h 682694"/>
              <a:gd name="connsiteX131" fmla="*/ 601735 w 610438"/>
              <a:gd name="connsiteY131" fmla="*/ 635440 h 682694"/>
              <a:gd name="connsiteX132" fmla="*/ 366760 w 610438"/>
              <a:gd name="connsiteY132" fmla="*/ 635440 h 682694"/>
              <a:gd name="connsiteX133" fmla="*/ 314544 w 610438"/>
              <a:gd name="connsiteY133" fmla="*/ 682694 h 682694"/>
              <a:gd name="connsiteX134" fmla="*/ 262327 w 610438"/>
              <a:gd name="connsiteY134" fmla="*/ 635440 h 682694"/>
              <a:gd name="connsiteX135" fmla="*/ 9946 w 610438"/>
              <a:gd name="connsiteY135" fmla="*/ 635440 h 682694"/>
              <a:gd name="connsiteX136" fmla="*/ 0 w 610438"/>
              <a:gd name="connsiteY136" fmla="*/ 627979 h 682694"/>
              <a:gd name="connsiteX137" fmla="*/ 9946 w 610438"/>
              <a:gd name="connsiteY137" fmla="*/ 618031 h 682694"/>
              <a:gd name="connsiteX138" fmla="*/ 263570 w 610438"/>
              <a:gd name="connsiteY138" fmla="*/ 618031 h 682694"/>
              <a:gd name="connsiteX139" fmla="*/ 305841 w 610438"/>
              <a:gd name="connsiteY139" fmla="*/ 578238 h 682694"/>
              <a:gd name="connsiteX140" fmla="*/ 305841 w 610438"/>
              <a:gd name="connsiteY140" fmla="*/ 557098 h 682694"/>
              <a:gd name="connsiteX141" fmla="*/ 57190 w 610438"/>
              <a:gd name="connsiteY141" fmla="*/ 557098 h 682694"/>
              <a:gd name="connsiteX142" fmla="*/ 36055 w 610438"/>
              <a:gd name="connsiteY142" fmla="*/ 535959 h 682694"/>
              <a:gd name="connsiteX143" fmla="*/ 36055 w 610438"/>
              <a:gd name="connsiteY143" fmla="*/ 405389 h 682694"/>
              <a:gd name="connsiteX144" fmla="*/ 57190 w 610438"/>
              <a:gd name="connsiteY144" fmla="*/ 383005 h 682694"/>
              <a:gd name="connsiteX145" fmla="*/ 88271 w 610438"/>
              <a:gd name="connsiteY145" fmla="*/ 383005 h 682694"/>
              <a:gd name="connsiteX146" fmla="*/ 88271 w 610438"/>
              <a:gd name="connsiteY146" fmla="*/ 365596 h 682694"/>
              <a:gd name="connsiteX147" fmla="*/ 57190 w 610438"/>
              <a:gd name="connsiteY147" fmla="*/ 365596 h 682694"/>
              <a:gd name="connsiteX148" fmla="*/ 36055 w 610438"/>
              <a:gd name="connsiteY148" fmla="*/ 343213 h 682694"/>
              <a:gd name="connsiteX149" fmla="*/ 36055 w 610438"/>
              <a:gd name="connsiteY149" fmla="*/ 213886 h 682694"/>
              <a:gd name="connsiteX150" fmla="*/ 57190 w 610438"/>
              <a:gd name="connsiteY150" fmla="*/ 191503 h 682694"/>
              <a:gd name="connsiteX151" fmla="*/ 88271 w 610438"/>
              <a:gd name="connsiteY151" fmla="*/ 191503 h 682694"/>
              <a:gd name="connsiteX152" fmla="*/ 88271 w 610438"/>
              <a:gd name="connsiteY152" fmla="*/ 174093 h 682694"/>
              <a:gd name="connsiteX153" fmla="*/ 57190 w 610438"/>
              <a:gd name="connsiteY153" fmla="*/ 174093 h 682694"/>
              <a:gd name="connsiteX154" fmla="*/ 36055 w 610438"/>
              <a:gd name="connsiteY154" fmla="*/ 151710 h 682694"/>
              <a:gd name="connsiteX155" fmla="*/ 36055 w 610438"/>
              <a:gd name="connsiteY155" fmla="*/ 22384 h 682694"/>
              <a:gd name="connsiteX156" fmla="*/ 57190 w 610438"/>
              <a:gd name="connsiteY156" fmla="*/ 0 h 68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610438" h="682694">
                <a:moveTo>
                  <a:pt x="314544" y="595648"/>
                </a:moveTo>
                <a:cubicBezTo>
                  <a:pt x="295895" y="595648"/>
                  <a:pt x="279733" y="611813"/>
                  <a:pt x="279733" y="630466"/>
                </a:cubicBezTo>
                <a:cubicBezTo>
                  <a:pt x="279733" y="649119"/>
                  <a:pt x="295895" y="665285"/>
                  <a:pt x="314544" y="665285"/>
                </a:cubicBezTo>
                <a:cubicBezTo>
                  <a:pt x="333192" y="665285"/>
                  <a:pt x="348112" y="649119"/>
                  <a:pt x="348112" y="630466"/>
                </a:cubicBezTo>
                <a:cubicBezTo>
                  <a:pt x="348112" y="611813"/>
                  <a:pt x="333192" y="595648"/>
                  <a:pt x="314544" y="595648"/>
                </a:cubicBezTo>
                <a:close/>
                <a:moveTo>
                  <a:pt x="227668" y="453468"/>
                </a:moveTo>
                <a:lnTo>
                  <a:pt x="261927" y="453468"/>
                </a:lnTo>
                <a:cubicBezTo>
                  <a:pt x="271716" y="453468"/>
                  <a:pt x="279057" y="460676"/>
                  <a:pt x="279057" y="471488"/>
                </a:cubicBezTo>
                <a:cubicBezTo>
                  <a:pt x="279057" y="479897"/>
                  <a:pt x="271716" y="487104"/>
                  <a:pt x="261927" y="487104"/>
                </a:cubicBezTo>
                <a:lnTo>
                  <a:pt x="227668" y="487104"/>
                </a:lnTo>
                <a:cubicBezTo>
                  <a:pt x="217880" y="487104"/>
                  <a:pt x="210538" y="479897"/>
                  <a:pt x="210538" y="471488"/>
                </a:cubicBezTo>
                <a:cubicBezTo>
                  <a:pt x="210538" y="460676"/>
                  <a:pt x="217880" y="453468"/>
                  <a:pt x="227668" y="453468"/>
                </a:cubicBezTo>
                <a:close/>
                <a:moveTo>
                  <a:pt x="123022" y="453468"/>
                </a:moveTo>
                <a:lnTo>
                  <a:pt x="157281" y="453468"/>
                </a:lnTo>
                <a:cubicBezTo>
                  <a:pt x="165846" y="453468"/>
                  <a:pt x="174411" y="460676"/>
                  <a:pt x="174411" y="471488"/>
                </a:cubicBezTo>
                <a:cubicBezTo>
                  <a:pt x="174411" y="479897"/>
                  <a:pt x="165846" y="487104"/>
                  <a:pt x="157281" y="487104"/>
                </a:cubicBezTo>
                <a:lnTo>
                  <a:pt x="123022" y="487104"/>
                </a:lnTo>
                <a:cubicBezTo>
                  <a:pt x="113234" y="487104"/>
                  <a:pt x="105892" y="479897"/>
                  <a:pt x="105892" y="471488"/>
                </a:cubicBezTo>
                <a:cubicBezTo>
                  <a:pt x="105892" y="460676"/>
                  <a:pt x="113234" y="453468"/>
                  <a:pt x="123022" y="453468"/>
                </a:cubicBezTo>
                <a:close/>
                <a:moveTo>
                  <a:pt x="471532" y="444488"/>
                </a:moveTo>
                <a:cubicBezTo>
                  <a:pt x="456790" y="444488"/>
                  <a:pt x="445734" y="455544"/>
                  <a:pt x="445734" y="471514"/>
                </a:cubicBezTo>
                <a:cubicBezTo>
                  <a:pt x="445734" y="485028"/>
                  <a:pt x="456790" y="497312"/>
                  <a:pt x="471532" y="497312"/>
                </a:cubicBezTo>
                <a:cubicBezTo>
                  <a:pt x="486274" y="497312"/>
                  <a:pt x="497330" y="485028"/>
                  <a:pt x="497330" y="471514"/>
                </a:cubicBezTo>
                <a:cubicBezTo>
                  <a:pt x="497330" y="455544"/>
                  <a:pt x="486274" y="444488"/>
                  <a:pt x="471532" y="444488"/>
                </a:cubicBezTo>
                <a:close/>
                <a:moveTo>
                  <a:pt x="471532" y="426060"/>
                </a:moveTo>
                <a:cubicBezTo>
                  <a:pt x="496101" y="426060"/>
                  <a:pt x="515757" y="445716"/>
                  <a:pt x="515757" y="471514"/>
                </a:cubicBezTo>
                <a:cubicBezTo>
                  <a:pt x="515757" y="494855"/>
                  <a:pt x="496101" y="514511"/>
                  <a:pt x="471532" y="514511"/>
                </a:cubicBezTo>
                <a:cubicBezTo>
                  <a:pt x="446962" y="514511"/>
                  <a:pt x="427306" y="494855"/>
                  <a:pt x="427306" y="471514"/>
                </a:cubicBezTo>
                <a:cubicBezTo>
                  <a:pt x="427306" y="445716"/>
                  <a:pt x="446962" y="426060"/>
                  <a:pt x="471532" y="426060"/>
                </a:cubicBezTo>
                <a:close/>
                <a:moveTo>
                  <a:pt x="57190" y="400415"/>
                </a:moveTo>
                <a:cubicBezTo>
                  <a:pt x="54703" y="400415"/>
                  <a:pt x="53460" y="402902"/>
                  <a:pt x="53460" y="405389"/>
                </a:cubicBezTo>
                <a:lnTo>
                  <a:pt x="53460" y="535959"/>
                </a:lnTo>
                <a:cubicBezTo>
                  <a:pt x="53460" y="537202"/>
                  <a:pt x="54703" y="539689"/>
                  <a:pt x="57190" y="539689"/>
                </a:cubicBezTo>
                <a:lnTo>
                  <a:pt x="570654" y="539689"/>
                </a:lnTo>
                <a:cubicBezTo>
                  <a:pt x="574384" y="539689"/>
                  <a:pt x="575627" y="537202"/>
                  <a:pt x="575627" y="535959"/>
                </a:cubicBezTo>
                <a:lnTo>
                  <a:pt x="575627" y="405389"/>
                </a:lnTo>
                <a:cubicBezTo>
                  <a:pt x="575627" y="402902"/>
                  <a:pt x="574384" y="400415"/>
                  <a:pt x="570654" y="400415"/>
                </a:cubicBezTo>
                <a:close/>
                <a:moveTo>
                  <a:pt x="105677" y="365596"/>
                </a:moveTo>
                <a:lnTo>
                  <a:pt x="105677" y="383005"/>
                </a:lnTo>
                <a:lnTo>
                  <a:pt x="540816" y="383005"/>
                </a:lnTo>
                <a:lnTo>
                  <a:pt x="540816" y="365596"/>
                </a:lnTo>
                <a:close/>
                <a:moveTo>
                  <a:pt x="227668" y="261616"/>
                </a:moveTo>
                <a:lnTo>
                  <a:pt x="261927" y="261616"/>
                </a:lnTo>
                <a:cubicBezTo>
                  <a:pt x="271716" y="261616"/>
                  <a:pt x="279057" y="268824"/>
                  <a:pt x="279057" y="278434"/>
                </a:cubicBezTo>
                <a:cubicBezTo>
                  <a:pt x="279057" y="288045"/>
                  <a:pt x="271716" y="295252"/>
                  <a:pt x="261927" y="295252"/>
                </a:cubicBezTo>
                <a:lnTo>
                  <a:pt x="227668" y="295252"/>
                </a:lnTo>
                <a:cubicBezTo>
                  <a:pt x="217880" y="295252"/>
                  <a:pt x="210538" y="288045"/>
                  <a:pt x="210538" y="278434"/>
                </a:cubicBezTo>
                <a:cubicBezTo>
                  <a:pt x="210538" y="268824"/>
                  <a:pt x="217880" y="261616"/>
                  <a:pt x="227668" y="261616"/>
                </a:cubicBezTo>
                <a:close/>
                <a:moveTo>
                  <a:pt x="123022" y="261616"/>
                </a:moveTo>
                <a:lnTo>
                  <a:pt x="157281" y="261616"/>
                </a:lnTo>
                <a:cubicBezTo>
                  <a:pt x="165846" y="261616"/>
                  <a:pt x="174411" y="268824"/>
                  <a:pt x="174411" y="278434"/>
                </a:cubicBezTo>
                <a:cubicBezTo>
                  <a:pt x="174411" y="288045"/>
                  <a:pt x="165846" y="295252"/>
                  <a:pt x="157281" y="295252"/>
                </a:cubicBezTo>
                <a:lnTo>
                  <a:pt x="123022" y="295252"/>
                </a:lnTo>
                <a:cubicBezTo>
                  <a:pt x="113234" y="295252"/>
                  <a:pt x="105892" y="288045"/>
                  <a:pt x="105892" y="278434"/>
                </a:cubicBezTo>
                <a:cubicBezTo>
                  <a:pt x="105892" y="268824"/>
                  <a:pt x="113234" y="261616"/>
                  <a:pt x="123022" y="261616"/>
                </a:cubicBezTo>
                <a:close/>
                <a:moveTo>
                  <a:pt x="471532" y="251407"/>
                </a:moveTo>
                <a:cubicBezTo>
                  <a:pt x="456790" y="251407"/>
                  <a:pt x="445734" y="263692"/>
                  <a:pt x="445734" y="278434"/>
                </a:cubicBezTo>
                <a:cubicBezTo>
                  <a:pt x="445734" y="293176"/>
                  <a:pt x="456790" y="305460"/>
                  <a:pt x="471532" y="305460"/>
                </a:cubicBezTo>
                <a:cubicBezTo>
                  <a:pt x="486274" y="305460"/>
                  <a:pt x="497330" y="293176"/>
                  <a:pt x="497330" y="278434"/>
                </a:cubicBezTo>
                <a:cubicBezTo>
                  <a:pt x="497330" y="263692"/>
                  <a:pt x="486274" y="251407"/>
                  <a:pt x="471532" y="251407"/>
                </a:cubicBezTo>
                <a:close/>
                <a:moveTo>
                  <a:pt x="471532" y="234208"/>
                </a:moveTo>
                <a:cubicBezTo>
                  <a:pt x="496101" y="234208"/>
                  <a:pt x="515757" y="253864"/>
                  <a:pt x="515757" y="278434"/>
                </a:cubicBezTo>
                <a:cubicBezTo>
                  <a:pt x="515757" y="303003"/>
                  <a:pt x="496101" y="322659"/>
                  <a:pt x="471532" y="322659"/>
                </a:cubicBezTo>
                <a:cubicBezTo>
                  <a:pt x="446962" y="322659"/>
                  <a:pt x="427306" y="303003"/>
                  <a:pt x="427306" y="278434"/>
                </a:cubicBezTo>
                <a:cubicBezTo>
                  <a:pt x="427306" y="253864"/>
                  <a:pt x="446962" y="234208"/>
                  <a:pt x="471532" y="234208"/>
                </a:cubicBezTo>
                <a:close/>
                <a:moveTo>
                  <a:pt x="57190" y="208912"/>
                </a:moveTo>
                <a:cubicBezTo>
                  <a:pt x="54703" y="208912"/>
                  <a:pt x="53460" y="211399"/>
                  <a:pt x="53460" y="213886"/>
                </a:cubicBezTo>
                <a:lnTo>
                  <a:pt x="53460" y="343213"/>
                </a:lnTo>
                <a:cubicBezTo>
                  <a:pt x="53460" y="345700"/>
                  <a:pt x="54703" y="348187"/>
                  <a:pt x="57190" y="348187"/>
                </a:cubicBezTo>
                <a:lnTo>
                  <a:pt x="570654" y="348187"/>
                </a:lnTo>
                <a:cubicBezTo>
                  <a:pt x="574384" y="348187"/>
                  <a:pt x="575627" y="345700"/>
                  <a:pt x="575627" y="343213"/>
                </a:cubicBezTo>
                <a:lnTo>
                  <a:pt x="575627" y="213886"/>
                </a:lnTo>
                <a:cubicBezTo>
                  <a:pt x="575627" y="211399"/>
                  <a:pt x="574384" y="208912"/>
                  <a:pt x="570654" y="208912"/>
                </a:cubicBezTo>
                <a:close/>
                <a:moveTo>
                  <a:pt x="105677" y="174093"/>
                </a:moveTo>
                <a:lnTo>
                  <a:pt x="105677" y="191503"/>
                </a:lnTo>
                <a:lnTo>
                  <a:pt x="540816" y="191503"/>
                </a:lnTo>
                <a:lnTo>
                  <a:pt x="540816" y="174093"/>
                </a:lnTo>
                <a:close/>
                <a:moveTo>
                  <a:pt x="227668" y="69764"/>
                </a:moveTo>
                <a:lnTo>
                  <a:pt x="261927" y="69764"/>
                </a:lnTo>
                <a:cubicBezTo>
                  <a:pt x="271716" y="69764"/>
                  <a:pt x="279057" y="76972"/>
                  <a:pt x="279057" y="86582"/>
                </a:cubicBezTo>
                <a:cubicBezTo>
                  <a:pt x="279057" y="96193"/>
                  <a:pt x="271716" y="103400"/>
                  <a:pt x="261927" y="103400"/>
                </a:cubicBezTo>
                <a:lnTo>
                  <a:pt x="227668" y="103400"/>
                </a:lnTo>
                <a:cubicBezTo>
                  <a:pt x="217880" y="103400"/>
                  <a:pt x="210538" y="96193"/>
                  <a:pt x="210538" y="86582"/>
                </a:cubicBezTo>
                <a:cubicBezTo>
                  <a:pt x="210538" y="76972"/>
                  <a:pt x="217880" y="69764"/>
                  <a:pt x="227668" y="69764"/>
                </a:cubicBezTo>
                <a:close/>
                <a:moveTo>
                  <a:pt x="123022" y="69764"/>
                </a:moveTo>
                <a:lnTo>
                  <a:pt x="157281" y="69764"/>
                </a:lnTo>
                <a:cubicBezTo>
                  <a:pt x="165846" y="69764"/>
                  <a:pt x="174411" y="76972"/>
                  <a:pt x="174411" y="86582"/>
                </a:cubicBezTo>
                <a:cubicBezTo>
                  <a:pt x="174411" y="96193"/>
                  <a:pt x="165846" y="103400"/>
                  <a:pt x="157281" y="103400"/>
                </a:cubicBezTo>
                <a:lnTo>
                  <a:pt x="123022" y="103400"/>
                </a:lnTo>
                <a:cubicBezTo>
                  <a:pt x="113234" y="103400"/>
                  <a:pt x="105892" y="96193"/>
                  <a:pt x="105892" y="86582"/>
                </a:cubicBezTo>
                <a:cubicBezTo>
                  <a:pt x="105892" y="76972"/>
                  <a:pt x="113234" y="69764"/>
                  <a:pt x="123022" y="69764"/>
                </a:cubicBezTo>
                <a:close/>
                <a:moveTo>
                  <a:pt x="471532" y="59556"/>
                </a:moveTo>
                <a:cubicBezTo>
                  <a:pt x="456790" y="59556"/>
                  <a:pt x="445734" y="71841"/>
                  <a:pt x="445734" y="86583"/>
                </a:cubicBezTo>
                <a:cubicBezTo>
                  <a:pt x="445734" y="101325"/>
                  <a:pt x="456790" y="113609"/>
                  <a:pt x="471532" y="113609"/>
                </a:cubicBezTo>
                <a:cubicBezTo>
                  <a:pt x="486274" y="113609"/>
                  <a:pt x="497330" y="101325"/>
                  <a:pt x="497330" y="86583"/>
                </a:cubicBezTo>
                <a:cubicBezTo>
                  <a:pt x="497330" y="71841"/>
                  <a:pt x="486274" y="59556"/>
                  <a:pt x="471532" y="59556"/>
                </a:cubicBezTo>
                <a:close/>
                <a:moveTo>
                  <a:pt x="471532" y="42357"/>
                </a:moveTo>
                <a:cubicBezTo>
                  <a:pt x="496101" y="42357"/>
                  <a:pt x="515757" y="62013"/>
                  <a:pt x="515757" y="86583"/>
                </a:cubicBezTo>
                <a:cubicBezTo>
                  <a:pt x="515757" y="111152"/>
                  <a:pt x="496101" y="130808"/>
                  <a:pt x="471532" y="130808"/>
                </a:cubicBezTo>
                <a:cubicBezTo>
                  <a:pt x="446962" y="130808"/>
                  <a:pt x="427306" y="111152"/>
                  <a:pt x="427306" y="86583"/>
                </a:cubicBezTo>
                <a:cubicBezTo>
                  <a:pt x="427306" y="62013"/>
                  <a:pt x="446962" y="42357"/>
                  <a:pt x="471532" y="42357"/>
                </a:cubicBezTo>
                <a:close/>
                <a:moveTo>
                  <a:pt x="57190" y="17410"/>
                </a:moveTo>
                <a:cubicBezTo>
                  <a:pt x="54703" y="17410"/>
                  <a:pt x="53460" y="19897"/>
                  <a:pt x="53460" y="22384"/>
                </a:cubicBezTo>
                <a:lnTo>
                  <a:pt x="53460" y="151710"/>
                </a:lnTo>
                <a:cubicBezTo>
                  <a:pt x="53460" y="154197"/>
                  <a:pt x="54703" y="156684"/>
                  <a:pt x="57190" y="156684"/>
                </a:cubicBezTo>
                <a:lnTo>
                  <a:pt x="570654" y="156684"/>
                </a:lnTo>
                <a:cubicBezTo>
                  <a:pt x="574384" y="156684"/>
                  <a:pt x="575627" y="154197"/>
                  <a:pt x="575627" y="151710"/>
                </a:cubicBezTo>
                <a:lnTo>
                  <a:pt x="575627" y="22384"/>
                </a:lnTo>
                <a:cubicBezTo>
                  <a:pt x="575627" y="19897"/>
                  <a:pt x="574384" y="17410"/>
                  <a:pt x="570654" y="17410"/>
                </a:cubicBezTo>
                <a:close/>
                <a:moveTo>
                  <a:pt x="57190" y="0"/>
                </a:moveTo>
                <a:lnTo>
                  <a:pt x="570654" y="0"/>
                </a:lnTo>
                <a:cubicBezTo>
                  <a:pt x="583087" y="0"/>
                  <a:pt x="594276" y="9948"/>
                  <a:pt x="594276" y="22384"/>
                </a:cubicBezTo>
                <a:lnTo>
                  <a:pt x="594276" y="151710"/>
                </a:lnTo>
                <a:cubicBezTo>
                  <a:pt x="594276" y="164145"/>
                  <a:pt x="583087" y="174093"/>
                  <a:pt x="570654" y="174093"/>
                </a:cubicBezTo>
                <a:lnTo>
                  <a:pt x="558222" y="174093"/>
                </a:lnTo>
                <a:lnTo>
                  <a:pt x="558222" y="191503"/>
                </a:lnTo>
                <a:lnTo>
                  <a:pt x="570654" y="191503"/>
                </a:lnTo>
                <a:cubicBezTo>
                  <a:pt x="583087" y="191503"/>
                  <a:pt x="594276" y="201451"/>
                  <a:pt x="594276" y="213886"/>
                </a:cubicBezTo>
                <a:lnTo>
                  <a:pt x="594276" y="343213"/>
                </a:lnTo>
                <a:cubicBezTo>
                  <a:pt x="594276" y="355648"/>
                  <a:pt x="583087" y="365596"/>
                  <a:pt x="570654" y="365596"/>
                </a:cubicBezTo>
                <a:lnTo>
                  <a:pt x="558222" y="365596"/>
                </a:lnTo>
                <a:lnTo>
                  <a:pt x="558222" y="383005"/>
                </a:lnTo>
                <a:lnTo>
                  <a:pt x="570654" y="383005"/>
                </a:lnTo>
                <a:cubicBezTo>
                  <a:pt x="583087" y="383005"/>
                  <a:pt x="594276" y="392953"/>
                  <a:pt x="594276" y="405389"/>
                </a:cubicBezTo>
                <a:lnTo>
                  <a:pt x="594276" y="535959"/>
                </a:lnTo>
                <a:cubicBezTo>
                  <a:pt x="594276" y="547150"/>
                  <a:pt x="583087" y="557098"/>
                  <a:pt x="570654" y="557098"/>
                </a:cubicBezTo>
                <a:lnTo>
                  <a:pt x="323246" y="557098"/>
                </a:lnTo>
                <a:lnTo>
                  <a:pt x="323246" y="578238"/>
                </a:lnTo>
                <a:cubicBezTo>
                  <a:pt x="344382" y="581969"/>
                  <a:pt x="360544" y="598135"/>
                  <a:pt x="365517" y="618031"/>
                </a:cubicBezTo>
                <a:lnTo>
                  <a:pt x="601735" y="618031"/>
                </a:lnTo>
                <a:cubicBezTo>
                  <a:pt x="606708" y="618031"/>
                  <a:pt x="610438" y="621762"/>
                  <a:pt x="610438" y="627979"/>
                </a:cubicBezTo>
                <a:cubicBezTo>
                  <a:pt x="610438" y="631710"/>
                  <a:pt x="606708" y="635440"/>
                  <a:pt x="601735" y="635440"/>
                </a:cubicBezTo>
                <a:lnTo>
                  <a:pt x="366760" y="635440"/>
                </a:lnTo>
                <a:cubicBezTo>
                  <a:pt x="364274" y="662798"/>
                  <a:pt x="340652" y="682694"/>
                  <a:pt x="314544" y="682694"/>
                </a:cubicBezTo>
                <a:cubicBezTo>
                  <a:pt x="287192" y="682694"/>
                  <a:pt x="264813" y="662798"/>
                  <a:pt x="262327" y="635440"/>
                </a:cubicBezTo>
                <a:lnTo>
                  <a:pt x="9946" y="635440"/>
                </a:lnTo>
                <a:cubicBezTo>
                  <a:pt x="3730" y="635440"/>
                  <a:pt x="0" y="631710"/>
                  <a:pt x="0" y="627979"/>
                </a:cubicBezTo>
                <a:cubicBezTo>
                  <a:pt x="0" y="621762"/>
                  <a:pt x="3730" y="618031"/>
                  <a:pt x="9946" y="618031"/>
                </a:cubicBezTo>
                <a:lnTo>
                  <a:pt x="263570" y="618031"/>
                </a:lnTo>
                <a:cubicBezTo>
                  <a:pt x="268543" y="598135"/>
                  <a:pt x="284706" y="581969"/>
                  <a:pt x="305841" y="578238"/>
                </a:cubicBezTo>
                <a:lnTo>
                  <a:pt x="305841" y="557098"/>
                </a:lnTo>
                <a:lnTo>
                  <a:pt x="57190" y="557098"/>
                </a:lnTo>
                <a:cubicBezTo>
                  <a:pt x="46001" y="557098"/>
                  <a:pt x="36055" y="547150"/>
                  <a:pt x="36055" y="535959"/>
                </a:cubicBezTo>
                <a:lnTo>
                  <a:pt x="36055" y="405389"/>
                </a:lnTo>
                <a:cubicBezTo>
                  <a:pt x="36055" y="392953"/>
                  <a:pt x="46001" y="383005"/>
                  <a:pt x="57190" y="383005"/>
                </a:cubicBezTo>
                <a:lnTo>
                  <a:pt x="88271" y="383005"/>
                </a:lnTo>
                <a:lnTo>
                  <a:pt x="88271" y="365596"/>
                </a:lnTo>
                <a:lnTo>
                  <a:pt x="57190" y="365596"/>
                </a:lnTo>
                <a:cubicBezTo>
                  <a:pt x="46001" y="365596"/>
                  <a:pt x="36055" y="355648"/>
                  <a:pt x="36055" y="343213"/>
                </a:cubicBezTo>
                <a:lnTo>
                  <a:pt x="36055" y="213886"/>
                </a:lnTo>
                <a:cubicBezTo>
                  <a:pt x="36055" y="201451"/>
                  <a:pt x="46001" y="191503"/>
                  <a:pt x="57190" y="191503"/>
                </a:cubicBezTo>
                <a:lnTo>
                  <a:pt x="88271" y="191503"/>
                </a:lnTo>
                <a:lnTo>
                  <a:pt x="88271" y="174093"/>
                </a:lnTo>
                <a:lnTo>
                  <a:pt x="57190" y="174093"/>
                </a:lnTo>
                <a:cubicBezTo>
                  <a:pt x="46001" y="174093"/>
                  <a:pt x="36055" y="164145"/>
                  <a:pt x="36055" y="151710"/>
                </a:cubicBezTo>
                <a:lnTo>
                  <a:pt x="36055" y="22384"/>
                </a:lnTo>
                <a:cubicBezTo>
                  <a:pt x="36055" y="9948"/>
                  <a:pt x="46001" y="0"/>
                  <a:pt x="57190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8953FE8E-17DB-42BC-B9E3-DB4229859CD3}"/>
              </a:ext>
            </a:extLst>
          </p:cNvPr>
          <p:cNvSpPr txBox="1"/>
          <p:nvPr/>
        </p:nvSpPr>
        <p:spPr>
          <a:xfrm>
            <a:off x="762001" y="947744"/>
            <a:ext cx="1066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/>
              <a:t>Εταιρεία ανάπτυξης εξειδικευμένων εφαρμογών πληροφορικής </a:t>
            </a:r>
            <a:endParaRPr lang="en-US" sz="160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C4C621B-650C-4302-A801-51E91D401603}"/>
              </a:ext>
            </a:extLst>
          </p:cNvPr>
          <p:cNvSpPr txBox="1"/>
          <p:nvPr/>
        </p:nvSpPr>
        <p:spPr>
          <a:xfrm>
            <a:off x="9387466" y="2614075"/>
            <a:ext cx="169976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err="1">
                <a:cs typeface="Calibri"/>
              </a:rPr>
              <a:t>Αγροτεχνολογί</a:t>
            </a:r>
            <a:r>
              <a:rPr lang="en-US">
                <a:cs typeface="Calibri"/>
              </a:rPr>
              <a:t>α</a:t>
            </a:r>
          </a:p>
        </p:txBody>
      </p:sp>
      <p:sp>
        <p:nvSpPr>
          <p:cNvPr id="174" name="TextBox 1">
            <a:extLst>
              <a:ext uri="{FF2B5EF4-FFF2-40B4-BE49-F238E27FC236}">
                <a16:creationId xmlns:a16="http://schemas.microsoft.com/office/drawing/2014/main" id="{8DD8C8E1-E139-4AB8-9EC6-B940E5FE4A57}"/>
              </a:ext>
            </a:extLst>
          </p:cNvPr>
          <p:cNvSpPr txBox="1"/>
          <p:nvPr/>
        </p:nvSpPr>
        <p:spPr>
          <a:xfrm>
            <a:off x="7476692" y="1501708"/>
            <a:ext cx="180119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err="1">
                <a:cs typeface="Calibri"/>
              </a:rPr>
              <a:t>Τεχνολογίες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γι</a:t>
            </a:r>
            <a:r>
              <a:rPr lang="en-US">
                <a:cs typeface="Calibri"/>
              </a:rPr>
              <a:t>α </a:t>
            </a:r>
            <a:r>
              <a:rPr lang="en-US" err="1">
                <a:cs typeface="Calibri"/>
              </a:rPr>
              <a:t>εμ</a:t>
            </a:r>
            <a:r>
              <a:rPr lang="en-US">
                <a:cs typeface="Calibri"/>
              </a:rPr>
              <a:t>π</a:t>
            </a:r>
            <a:r>
              <a:rPr lang="en-US" err="1">
                <a:cs typeface="Calibri"/>
              </a:rPr>
              <a:t>ορικές</a:t>
            </a:r>
            <a:r>
              <a:rPr lang="en-US">
                <a:cs typeface="Calibri"/>
              </a:rPr>
              <a:t> επ</a:t>
            </a:r>
            <a:r>
              <a:rPr lang="en-US" err="1">
                <a:cs typeface="Calibri"/>
              </a:rPr>
              <a:t>ιχειρήσεις</a:t>
            </a:r>
          </a:p>
        </p:txBody>
      </p:sp>
    </p:spTree>
    <p:extLst>
      <p:ext uri="{BB962C8B-B14F-4D97-AF65-F5344CB8AC3E}">
        <p14:creationId xmlns:p14="http://schemas.microsoft.com/office/powerpoint/2010/main" val="256911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9AF7559F-2A10-9143-C740-5096AB3D0ECF}"/>
              </a:ext>
            </a:extLst>
          </p:cNvPr>
          <p:cNvSpPr txBox="1"/>
          <p:nvPr/>
        </p:nvSpPr>
        <p:spPr>
          <a:xfrm>
            <a:off x="5142656" y="302358"/>
            <a:ext cx="2049023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b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45">
                <a:solidFill>
                  <a:srgbClr val="111340"/>
                </a:solidFill>
                <a:latin typeface="Calibri"/>
                <a:cs typeface="Arial"/>
              </a:rPr>
              <a:t>Ten</a:t>
            </a:r>
            <a:r>
              <a:rPr lang="el-GR" sz="4400" b="1" spc="-145">
                <a:solidFill>
                  <a:srgbClr val="111340"/>
                </a:solidFill>
                <a:latin typeface="Calibri"/>
                <a:cs typeface="Arial"/>
              </a:rPr>
              <a:t>06</a:t>
            </a:r>
            <a:r>
              <a:rPr lang="en-US" sz="4400" b="1" spc="-145">
                <a:solidFill>
                  <a:srgbClr val="111340"/>
                </a:solidFill>
                <a:latin typeface="Calibri"/>
                <a:cs typeface="Arial"/>
              </a:rPr>
              <a:t>.gr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D7C7E2B8-4F3A-1C7C-73BB-A350F30A809B}"/>
              </a:ext>
            </a:extLst>
          </p:cNvPr>
          <p:cNvSpPr txBox="1"/>
          <p:nvPr/>
        </p:nvSpPr>
        <p:spPr>
          <a:xfrm>
            <a:off x="1056295" y="916681"/>
            <a:ext cx="10221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500" kern="0" dirty="0">
                <a:latin typeface="Calibri" panose="020F0502020204030204" pitchFamily="34" charset="0"/>
                <a:cs typeface="Calibri" panose="020F0502020204030204" pitchFamily="34" charset="0"/>
              </a:rPr>
              <a:t>Με εμπειρία από τη διαχείριση και ανάπτυξη επιχειρήσεων από το 1992, συνδυάζουμε προηγμένη τεχνολογία και επιχειρησιακή γνώση, βασιζόμαστε στη συνεργασία με ειδικούς σε κάθετους τομείς</a:t>
            </a:r>
            <a:r>
              <a:rPr lang="en-US" sz="150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F415D8-314F-F4C7-5510-5DC8DFE59BC0}"/>
              </a:ext>
            </a:extLst>
          </p:cNvPr>
          <p:cNvGrpSpPr/>
          <p:nvPr/>
        </p:nvGrpSpPr>
        <p:grpSpPr>
          <a:xfrm>
            <a:off x="4099683" y="3430750"/>
            <a:ext cx="2181228" cy="482978"/>
            <a:chOff x="4090037" y="3599076"/>
            <a:chExt cx="2181228" cy="482978"/>
          </a:xfrm>
        </p:grpSpPr>
        <p:sp>
          <p:nvSpPr>
            <p:cNvPr id="61" name="TextBox 28">
              <a:extLst>
                <a:ext uri="{FF2B5EF4-FFF2-40B4-BE49-F238E27FC236}">
                  <a16:creationId xmlns:a16="http://schemas.microsoft.com/office/drawing/2014/main" id="{77830F44-5A00-1498-6219-B98B6C1C58B7}"/>
                </a:ext>
              </a:extLst>
            </p:cNvPr>
            <p:cNvSpPr txBox="1"/>
            <p:nvPr/>
          </p:nvSpPr>
          <p:spPr>
            <a:xfrm>
              <a:off x="4090037" y="3599076"/>
              <a:ext cx="2181228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CEO </a:t>
              </a:r>
              <a:r>
                <a:rPr kumimoji="0" lang="el-GR" sz="1400" b="1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Founder</a:t>
              </a:r>
            </a:p>
          </p:txBody>
        </p:sp>
        <p:sp>
          <p:nvSpPr>
            <p:cNvPr id="62" name="TextBox 29">
              <a:extLst>
                <a:ext uri="{FF2B5EF4-FFF2-40B4-BE49-F238E27FC236}">
                  <a16:creationId xmlns:a16="http://schemas.microsoft.com/office/drawing/2014/main" id="{25AA444B-573B-4201-B76A-AA83CABF871E}"/>
                </a:ext>
              </a:extLst>
            </p:cNvPr>
            <p:cNvSpPr txBox="1"/>
            <p:nvPr/>
          </p:nvSpPr>
          <p:spPr>
            <a:xfrm>
              <a:off x="4090037" y="3770430"/>
              <a:ext cx="2181228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1200" cap="none" spc="-1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Γιώργος Παπασταματίου</a:t>
              </a:r>
              <a:endParaRPr kumimoji="0" lang="en-US" sz="1200" b="0" i="0" u="none" strike="noStrike" kern="1200" cap="none" spc="-1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5B07DD-D760-5416-C2DB-B3A68E7CC3E8}"/>
              </a:ext>
            </a:extLst>
          </p:cNvPr>
          <p:cNvGrpSpPr/>
          <p:nvPr/>
        </p:nvGrpSpPr>
        <p:grpSpPr>
          <a:xfrm>
            <a:off x="4080392" y="5738166"/>
            <a:ext cx="2670046" cy="522477"/>
            <a:chOff x="4080392" y="5738166"/>
            <a:chExt cx="2670046" cy="522477"/>
          </a:xfrm>
        </p:grpSpPr>
        <p:sp>
          <p:nvSpPr>
            <p:cNvPr id="59" name="TextBox 32">
              <a:extLst>
                <a:ext uri="{FF2B5EF4-FFF2-40B4-BE49-F238E27FC236}">
                  <a16:creationId xmlns:a16="http://schemas.microsoft.com/office/drawing/2014/main" id="{363944CE-45F0-59F9-711A-58AE77D1A7F2}"/>
                </a:ext>
              </a:extLst>
            </p:cNvPr>
            <p:cNvSpPr txBox="1"/>
            <p:nvPr/>
          </p:nvSpPr>
          <p:spPr>
            <a:xfrm>
              <a:off x="4080392" y="5738166"/>
              <a:ext cx="2530224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Διαχείριση Πωλήσεων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33">
              <a:extLst>
                <a:ext uri="{FF2B5EF4-FFF2-40B4-BE49-F238E27FC236}">
                  <a16:creationId xmlns:a16="http://schemas.microsoft.com/office/drawing/2014/main" id="{E3F0C1FA-00A8-3C47-1809-5CDB6223A7BF}"/>
                </a:ext>
              </a:extLst>
            </p:cNvPr>
            <p:cNvSpPr txBox="1"/>
            <p:nvPr/>
          </p:nvSpPr>
          <p:spPr>
            <a:xfrm>
              <a:off x="4099683" y="5949019"/>
              <a:ext cx="2650755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200" spc="-10">
                  <a:solidFill>
                    <a:srgbClr val="737572"/>
                  </a:solidFill>
                  <a:latin typeface="Calibri" panose="020F0502020204030204"/>
                  <a:cs typeface="Poppins" pitchFamily="2" charset="77"/>
                </a:rPr>
                <a:t>Σέβι Χαλήμ</a:t>
              </a:r>
              <a:endParaRPr kumimoji="0" lang="en-US" sz="1200" b="0" i="0" u="none" strike="noStrike" kern="1200" cap="none" spc="-1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0BE90E-3B81-9A09-3C97-5AA03FE99B63}"/>
              </a:ext>
            </a:extLst>
          </p:cNvPr>
          <p:cNvGrpSpPr/>
          <p:nvPr/>
        </p:nvGrpSpPr>
        <p:grpSpPr>
          <a:xfrm>
            <a:off x="5880801" y="1564248"/>
            <a:ext cx="2181228" cy="2535523"/>
            <a:chOff x="5880801" y="1564248"/>
            <a:chExt cx="2181228" cy="2535523"/>
          </a:xfrm>
        </p:grpSpPr>
        <p:sp>
          <p:nvSpPr>
            <p:cNvPr id="56" name="TextBox 10">
              <a:extLst>
                <a:ext uri="{FF2B5EF4-FFF2-40B4-BE49-F238E27FC236}">
                  <a16:creationId xmlns:a16="http://schemas.microsoft.com/office/drawing/2014/main" id="{A073163D-B869-8CFB-66DA-BDEEED99DD82}"/>
                </a:ext>
              </a:extLst>
            </p:cNvPr>
            <p:cNvSpPr txBox="1"/>
            <p:nvPr/>
          </p:nvSpPr>
          <p:spPr>
            <a:xfrm>
              <a:off x="6814055" y="1564248"/>
              <a:ext cx="184731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TextBox 28">
              <a:extLst>
                <a:ext uri="{FF2B5EF4-FFF2-40B4-BE49-F238E27FC236}">
                  <a16:creationId xmlns:a16="http://schemas.microsoft.com/office/drawing/2014/main" id="{C0BA6754-8156-4F92-2F3D-58BA50963E8B}"/>
                </a:ext>
              </a:extLst>
            </p:cNvPr>
            <p:cNvSpPr txBox="1"/>
            <p:nvPr/>
          </p:nvSpPr>
          <p:spPr>
            <a:xfrm>
              <a:off x="5880801" y="3191887"/>
              <a:ext cx="2181228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l-GR" sz="1400" b="1">
                <a:solidFill>
                  <a:srgbClr val="737572"/>
                </a:solidFill>
                <a:latin typeface="Calibri" panose="020F0502020204030204"/>
              </a:endParaRPr>
            </a:p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Υπεύθυνη Ανάπτυξης Εφαρμογών</a:t>
              </a:r>
              <a:endParaRPr lang="en-US" sz="1400" b="1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</p:txBody>
        </p:sp>
        <p:sp>
          <p:nvSpPr>
            <p:cNvPr id="58" name="TextBox 29">
              <a:extLst>
                <a:ext uri="{FF2B5EF4-FFF2-40B4-BE49-F238E27FC236}">
                  <a16:creationId xmlns:a16="http://schemas.microsoft.com/office/drawing/2014/main" id="{AAB513D1-AAA5-3C78-83AC-F0D21D7DEE99}"/>
                </a:ext>
              </a:extLst>
            </p:cNvPr>
            <p:cNvSpPr txBox="1"/>
            <p:nvPr/>
          </p:nvSpPr>
          <p:spPr>
            <a:xfrm>
              <a:off x="5880801" y="3788147"/>
              <a:ext cx="2181228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1200" cap="none" spc="-10" normalizeH="0" baseline="0" noProof="0" err="1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Δρ</a:t>
              </a:r>
              <a:r>
                <a:rPr kumimoji="0" lang="el-GR" sz="1200" b="0" i="0" u="none" strike="noStrike" kern="1200" cap="none" spc="-1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. </a:t>
              </a:r>
              <a:r>
                <a:rPr kumimoji="0" lang="el-GR" sz="1200" b="0" i="0" u="none" strike="noStrike" kern="1200" cap="none" spc="-10" normalizeH="0" baseline="0" noProof="0" err="1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Πένυ</a:t>
              </a:r>
              <a:r>
                <a:rPr kumimoji="0" lang="el-GR" sz="1200" b="0" i="0" u="none" strike="noStrike" kern="1200" cap="none" spc="-1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l-GR" sz="1200" b="0" i="0" u="none" strike="noStrike" kern="1200" cap="none" spc="-10" normalizeH="0" baseline="0" noProof="0" err="1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Νικολαϊδου</a:t>
              </a:r>
              <a:endParaRPr kumimoji="0" lang="en-US" sz="1200" b="0" i="0" u="none" strike="noStrike" kern="1200" cap="none" spc="-1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8426BC-37B3-8F90-EDC6-AA8ABD6903D8}"/>
              </a:ext>
            </a:extLst>
          </p:cNvPr>
          <p:cNvGrpSpPr/>
          <p:nvPr/>
        </p:nvGrpSpPr>
        <p:grpSpPr>
          <a:xfrm>
            <a:off x="7727682" y="3428446"/>
            <a:ext cx="2650755" cy="517260"/>
            <a:chOff x="7727682" y="3428446"/>
            <a:chExt cx="2650755" cy="517260"/>
          </a:xfrm>
        </p:grpSpPr>
        <p:sp>
          <p:nvSpPr>
            <p:cNvPr id="54" name="TextBox 32">
              <a:extLst>
                <a:ext uri="{FF2B5EF4-FFF2-40B4-BE49-F238E27FC236}">
                  <a16:creationId xmlns:a16="http://schemas.microsoft.com/office/drawing/2014/main" id="{41785AE0-BDB6-6641-8DD3-C739F4121856}"/>
                </a:ext>
              </a:extLst>
            </p:cNvPr>
            <p:cNvSpPr txBox="1"/>
            <p:nvPr/>
          </p:nvSpPr>
          <p:spPr>
            <a:xfrm>
              <a:off x="7727682" y="3428446"/>
              <a:ext cx="2530224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Ανάπτυξη Εφαρμογών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4C7AA890-E54C-6352-6E08-7479ED4C9C73}"/>
                </a:ext>
              </a:extLst>
            </p:cNvPr>
            <p:cNvSpPr txBox="1"/>
            <p:nvPr/>
          </p:nvSpPr>
          <p:spPr>
            <a:xfrm>
              <a:off x="7727682" y="3634082"/>
              <a:ext cx="2650755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1200" cap="none" spc="-1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oppins" pitchFamily="2" charset="77"/>
                </a:rPr>
                <a:t>Φώτης Στογιαννίδης</a:t>
              </a:r>
              <a:endParaRPr kumimoji="0" lang="en-US" sz="1200" b="0" i="0" u="none" strike="noStrike" kern="1200" cap="none" spc="-1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2909D2-8EB3-34D9-CF7F-84D7788B9A91}"/>
              </a:ext>
            </a:extLst>
          </p:cNvPr>
          <p:cNvGrpSpPr/>
          <p:nvPr/>
        </p:nvGrpSpPr>
        <p:grpSpPr>
          <a:xfrm>
            <a:off x="1056295" y="1821062"/>
            <a:ext cx="2912201" cy="4855932"/>
            <a:chOff x="1056295" y="1821062"/>
            <a:chExt cx="2912201" cy="485593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BFE6251-8E09-AC0D-AE5A-655F88C0F9E6}"/>
                </a:ext>
              </a:extLst>
            </p:cNvPr>
            <p:cNvSpPr/>
            <p:nvPr/>
          </p:nvSpPr>
          <p:spPr>
            <a:xfrm rot="5400000">
              <a:off x="611668" y="4279795"/>
              <a:ext cx="4573604" cy="220793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E72924F-DED3-9045-E612-5E2DFB73FFD0}"/>
                </a:ext>
              </a:extLst>
            </p:cNvPr>
            <p:cNvCxnSpPr>
              <a:cxnSpLocks/>
            </p:cNvCxnSpPr>
            <p:nvPr/>
          </p:nvCxnSpPr>
          <p:spPr>
            <a:xfrm>
              <a:off x="3011489" y="2214901"/>
              <a:ext cx="854791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9">
              <a:extLst>
                <a:ext uri="{FF2B5EF4-FFF2-40B4-BE49-F238E27FC236}">
                  <a16:creationId xmlns:a16="http://schemas.microsoft.com/office/drawing/2014/main" id="{C045A6DE-C520-9FC2-57D3-29D1DBBAC750}"/>
                </a:ext>
              </a:extLst>
            </p:cNvPr>
            <p:cNvSpPr txBox="1"/>
            <p:nvPr/>
          </p:nvSpPr>
          <p:spPr>
            <a:xfrm>
              <a:off x="1150862" y="5887503"/>
              <a:ext cx="239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Στρατηγικές Συνεργασίες</a:t>
              </a:r>
            </a:p>
          </p:txBody>
        </p:sp>
        <p:sp>
          <p:nvSpPr>
            <p:cNvPr id="48" name="TextBox 20">
              <a:extLst>
                <a:ext uri="{FF2B5EF4-FFF2-40B4-BE49-F238E27FC236}">
                  <a16:creationId xmlns:a16="http://schemas.microsoft.com/office/drawing/2014/main" id="{8436C4AE-93EB-9FDE-B75E-A513C3A40CA9}"/>
                </a:ext>
              </a:extLst>
            </p:cNvPr>
            <p:cNvSpPr txBox="1"/>
            <p:nvPr/>
          </p:nvSpPr>
          <p:spPr>
            <a:xfrm>
              <a:off x="2904917" y="1821062"/>
              <a:ext cx="1063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Ομάδα</a:t>
              </a:r>
            </a:p>
          </p:txBody>
        </p:sp>
        <p:pic>
          <p:nvPicPr>
            <p:cNvPr id="49" name="Picture 48" descr="Home">
              <a:extLst>
                <a:ext uri="{FF2B5EF4-FFF2-40B4-BE49-F238E27FC236}">
                  <a16:creationId xmlns:a16="http://schemas.microsoft.com/office/drawing/2014/main" id="{36E891ED-9D3C-2FED-F2E8-A46485625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503" y="2277293"/>
              <a:ext cx="1333766" cy="791923"/>
            </a:xfrm>
            <a:prstGeom prst="rect">
              <a:avLst/>
            </a:prstGeom>
            <a:solidFill>
              <a:srgbClr val="33A951"/>
            </a:solidFill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CE5E42B-6801-15B0-3B66-4871AE91A297}"/>
                </a:ext>
              </a:extLst>
            </p:cNvPr>
            <p:cNvCxnSpPr>
              <a:cxnSpLocks/>
            </p:cNvCxnSpPr>
            <p:nvPr/>
          </p:nvCxnSpPr>
          <p:spPr>
            <a:xfrm>
              <a:off x="1267094" y="5929058"/>
              <a:ext cx="1534658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9">
              <a:extLst>
                <a:ext uri="{FF2B5EF4-FFF2-40B4-BE49-F238E27FC236}">
                  <a16:creationId xmlns:a16="http://schemas.microsoft.com/office/drawing/2014/main" id="{C5C027CF-10C9-CABA-ECE0-FBFE5152337B}"/>
                </a:ext>
              </a:extLst>
            </p:cNvPr>
            <p:cNvSpPr txBox="1"/>
            <p:nvPr/>
          </p:nvSpPr>
          <p:spPr>
            <a:xfrm>
              <a:off x="1056295" y="3102850"/>
              <a:ext cx="2181228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-1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www.enateam.gr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6AD53F-894A-5E99-8832-73B6DDF6733A}"/>
              </a:ext>
            </a:extLst>
          </p:cNvPr>
          <p:cNvGrpSpPr/>
          <p:nvPr/>
        </p:nvGrpSpPr>
        <p:grpSpPr>
          <a:xfrm>
            <a:off x="9630455" y="1952872"/>
            <a:ext cx="2887696" cy="4573604"/>
            <a:chOff x="9630455" y="1952872"/>
            <a:chExt cx="2887696" cy="4573604"/>
          </a:xfrm>
        </p:grpSpPr>
        <p:sp>
          <p:nvSpPr>
            <p:cNvPr id="40" name="TextBox 27">
              <a:extLst>
                <a:ext uri="{FF2B5EF4-FFF2-40B4-BE49-F238E27FC236}">
                  <a16:creationId xmlns:a16="http://schemas.microsoft.com/office/drawing/2014/main" id="{3A94E423-C4FA-CA96-8EE6-466E74367B5A}"/>
                </a:ext>
              </a:extLst>
            </p:cNvPr>
            <p:cNvSpPr txBox="1"/>
            <p:nvPr/>
          </p:nvSpPr>
          <p:spPr>
            <a:xfrm>
              <a:off x="9867396" y="2190750"/>
              <a:ext cx="26507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Ίδρυση </a:t>
              </a:r>
              <a:r>
                <a:rPr kumimoji="0" lang="el-GR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Οκτ</a:t>
              </a:r>
              <a:r>
                <a:rPr kumimoji="0" lang="el-GR" sz="1800" b="1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2020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400">
                  <a:solidFill>
                    <a:srgbClr val="737572"/>
                  </a:solidFill>
                  <a:latin typeface="Calibri" panose="020F0502020204030204"/>
                </a:rPr>
                <a:t>Έδρα: Αθήνα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Υπ</a:t>
              </a:r>
              <a:r>
                <a:rPr kumimoji="0" lang="el-GR" sz="14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/μα: Ξάνθη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082C5F33-0E7F-112C-29D8-EC033B26ECDE}"/>
                </a:ext>
              </a:extLst>
            </p:cNvPr>
            <p:cNvSpPr/>
            <p:nvPr/>
          </p:nvSpPr>
          <p:spPr>
            <a:xfrm rot="5400000">
              <a:off x="7454050" y="4129277"/>
              <a:ext cx="4573604" cy="220793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3AA2AA-A184-A383-C7AF-8B02AB8EFFB8}"/>
                </a:ext>
              </a:extLst>
            </p:cNvPr>
            <p:cNvCxnSpPr>
              <a:cxnSpLocks/>
            </p:cNvCxnSpPr>
            <p:nvPr/>
          </p:nvCxnSpPr>
          <p:spPr>
            <a:xfrm>
              <a:off x="9819534" y="2103389"/>
              <a:ext cx="1802736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32">
            <a:extLst>
              <a:ext uri="{FF2B5EF4-FFF2-40B4-BE49-F238E27FC236}">
                <a16:creationId xmlns:a16="http://schemas.microsoft.com/office/drawing/2014/main" id="{DF49605D-69A3-0D94-8665-234B75B89985}"/>
              </a:ext>
            </a:extLst>
          </p:cNvPr>
          <p:cNvSpPr txBox="1"/>
          <p:nvPr/>
        </p:nvSpPr>
        <p:spPr>
          <a:xfrm>
            <a:off x="5940057" y="5736237"/>
            <a:ext cx="253022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400" b="1">
                <a:solidFill>
                  <a:srgbClr val="737572"/>
                </a:solidFill>
                <a:latin typeface="Calibri" panose="020F0502020204030204"/>
                <a:cs typeface="Calibri"/>
              </a:rPr>
              <a:t>Προγραμματιστής</a:t>
            </a:r>
            <a:endParaRPr lang="el-GR" sz="1400" b="1" i="0" u="none" strike="noStrike" kern="120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50E0139D-A262-2923-5B39-813AFC7961D4}"/>
              </a:ext>
            </a:extLst>
          </p:cNvPr>
          <p:cNvSpPr txBox="1"/>
          <p:nvPr/>
        </p:nvSpPr>
        <p:spPr>
          <a:xfrm>
            <a:off x="7724487" y="5736236"/>
            <a:ext cx="253022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400" b="1">
                <a:solidFill>
                  <a:srgbClr val="737572"/>
                </a:solidFill>
                <a:latin typeface="Calibri" panose="020F0502020204030204"/>
                <a:cs typeface="Calibri"/>
              </a:rPr>
              <a:t>Προγραμματιστής</a:t>
            </a:r>
            <a:endParaRPr lang="el-GR" sz="1400" b="1" i="0" u="none" strike="noStrike" kern="120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6814A7A2-D5E1-DD85-AD38-206D74F37A8E}"/>
              </a:ext>
            </a:extLst>
          </p:cNvPr>
          <p:cNvSpPr txBox="1"/>
          <p:nvPr/>
        </p:nvSpPr>
        <p:spPr>
          <a:xfrm>
            <a:off x="7727680" y="5956591"/>
            <a:ext cx="2650757" cy="306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l-GR" sz="1200" spc="-10">
                <a:solidFill>
                  <a:srgbClr val="737572"/>
                </a:solidFill>
                <a:latin typeface="Calibri" panose="020F0502020204030204"/>
                <a:cs typeface="Poppins"/>
              </a:rPr>
              <a:t>Παναγιώτης </a:t>
            </a:r>
            <a:r>
              <a:rPr lang="el-GR" sz="1200" spc="-10" err="1">
                <a:solidFill>
                  <a:srgbClr val="737572"/>
                </a:solidFill>
                <a:latin typeface="Calibri" panose="020F0502020204030204"/>
                <a:cs typeface="Poppins"/>
              </a:rPr>
              <a:t>Χαρόβας</a:t>
            </a:r>
            <a:endParaRPr lang="el-GR" sz="1200" b="0" i="0" u="none" strike="noStrike" kern="1200" cap="none" spc="-10" normalizeH="0" baseline="0" noProof="0" err="1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/>
              <a:cs typeface="Poppins" pitchFamily="2" charset="77"/>
            </a:endParaRPr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id="{BDF7D91A-4A60-3260-EAFD-D32A6CE8EDE3}"/>
              </a:ext>
            </a:extLst>
          </p:cNvPr>
          <p:cNvSpPr txBox="1"/>
          <p:nvPr/>
        </p:nvSpPr>
        <p:spPr>
          <a:xfrm>
            <a:off x="5940057" y="5934622"/>
            <a:ext cx="2650755" cy="3116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l-GR" sz="1200" spc="-10">
                <a:solidFill>
                  <a:srgbClr val="737572"/>
                </a:solidFill>
                <a:latin typeface="Calibri" panose="020F0502020204030204"/>
                <a:cs typeface="Poppins"/>
              </a:rPr>
              <a:t>Μάνος </a:t>
            </a:r>
            <a:r>
              <a:rPr lang="el-GR" sz="1200" spc="-10" err="1">
                <a:solidFill>
                  <a:srgbClr val="737572"/>
                </a:solidFill>
                <a:latin typeface="Calibri" panose="020F0502020204030204"/>
                <a:cs typeface="Poppins"/>
              </a:rPr>
              <a:t>Παπυράκης</a:t>
            </a:r>
            <a:endParaRPr lang="en-US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5427E8-AC58-BBC5-6E88-82A747199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344" y="1681356"/>
            <a:ext cx="1481959" cy="17577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DB1336-EE3C-C07B-F406-423003998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49" r="-2060" b="164"/>
          <a:stretch/>
        </p:blipFill>
        <p:spPr>
          <a:xfrm>
            <a:off x="6023413" y="1681356"/>
            <a:ext cx="1369465" cy="17434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F7FABC-B91B-0C7C-C860-3E926E9F2D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19" r="11538" b="761"/>
          <a:stretch/>
        </p:blipFill>
        <p:spPr>
          <a:xfrm>
            <a:off x="7827689" y="1681356"/>
            <a:ext cx="1393970" cy="17469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7021BC-4215-D341-AE79-F219CD97E2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41" r="5555" b="-1047"/>
          <a:stretch/>
        </p:blipFill>
        <p:spPr>
          <a:xfrm>
            <a:off x="4175344" y="4155217"/>
            <a:ext cx="1490612" cy="16446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1D98D1F-8B9C-C45F-3484-DF14A15511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47" t="2463" r="6451" b="4926"/>
          <a:stretch/>
        </p:blipFill>
        <p:spPr>
          <a:xfrm>
            <a:off x="6023413" y="4155217"/>
            <a:ext cx="1368940" cy="16398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FBD9228-9834-5058-71E5-616FDFF1BA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46" r="-1282" b="6980"/>
          <a:stretch/>
        </p:blipFill>
        <p:spPr>
          <a:xfrm>
            <a:off x="7827689" y="4145633"/>
            <a:ext cx="1385638" cy="1644236"/>
          </a:xfrm>
          <a:prstGeom prst="rect">
            <a:avLst/>
          </a:prstGeom>
        </p:spPr>
      </p:pic>
      <p:pic>
        <p:nvPicPr>
          <p:cNvPr id="2" name="Εικόνα 2">
            <a:extLst>
              <a:ext uri="{FF2B5EF4-FFF2-40B4-BE49-F238E27FC236}">
                <a16:creationId xmlns:a16="http://schemas.microsoft.com/office/drawing/2014/main" id="{7A03E461-E9D8-5D4B-A9A4-F4996BA592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03" y="4533436"/>
            <a:ext cx="1536700" cy="1003300"/>
          </a:xfrm>
          <a:prstGeom prst="rect">
            <a:avLst/>
          </a:prstGeom>
        </p:spPr>
      </p:pic>
      <p:pic>
        <p:nvPicPr>
          <p:cNvPr id="3" name="Εικόνα 3">
            <a:extLst>
              <a:ext uri="{FF2B5EF4-FFF2-40B4-BE49-F238E27FC236}">
                <a16:creationId xmlns:a16="http://schemas.microsoft.com/office/drawing/2014/main" id="{2B3E1C76-7F68-284F-9421-0A5449C711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336" y="5892054"/>
            <a:ext cx="2156349" cy="53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7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21A52A-6C0A-C94D-9F89-D84F73D41E95}"/>
              </a:ext>
            </a:extLst>
          </p:cNvPr>
          <p:cNvSpPr txBox="1"/>
          <p:nvPr/>
        </p:nvSpPr>
        <p:spPr>
          <a:xfrm>
            <a:off x="5408729" y="329579"/>
            <a:ext cx="1363836" cy="661720"/>
          </a:xfrm>
          <a:prstGeom prst="rect">
            <a:avLst/>
          </a:prstGeom>
          <a:noFill/>
        </p:spPr>
        <p:txBody>
          <a:bodyPr wrap="none" lIns="91440" tIns="45720" rIns="91440" bIns="45720" rtlCol="0" anchor="b">
            <a:spAutoFit/>
          </a:bodyPr>
          <a:lstStyle/>
          <a:p>
            <a:pPr algn="ctr" defTabSz="914217"/>
            <a:r>
              <a:rPr lang="el-GR" sz="3700" b="1" spc="-145">
                <a:solidFill>
                  <a:srgbClr val="111340"/>
                </a:solidFill>
                <a:latin typeface="Arial"/>
                <a:cs typeface="Arial"/>
              </a:rPr>
              <a:t>Έργα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67" name="Freeform 121">
            <a:extLst>
              <a:ext uri="{FF2B5EF4-FFF2-40B4-BE49-F238E27FC236}">
                <a16:creationId xmlns:a16="http://schemas.microsoft.com/office/drawing/2014/main" id="{7C5BE4B1-9773-45C6-809E-DB5ECA852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42" y="1609464"/>
            <a:ext cx="2420820" cy="1026861"/>
          </a:xfrm>
          <a:prstGeom prst="roundRect">
            <a:avLst>
              <a:gd name="adj" fmla="val 6247"/>
            </a:avLst>
          </a:prstGeom>
          <a:noFill/>
          <a:ln w="25400" cap="flat">
            <a:solidFill>
              <a:srgbClr val="2645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0" cap="none" spc="0" normalizeH="0" baseline="0" noProof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Poppins" pitchFamily="2" charset="77"/>
            </a:endParaRPr>
          </a:p>
        </p:txBody>
      </p:sp>
      <p:sp>
        <p:nvSpPr>
          <p:cNvPr id="168" name="Freeform 185">
            <a:extLst>
              <a:ext uri="{FF2B5EF4-FFF2-40B4-BE49-F238E27FC236}">
                <a16:creationId xmlns:a16="http://schemas.microsoft.com/office/drawing/2014/main" id="{8D6A20CD-6BD1-4DE0-AAB0-017D1B27C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710" y="1609464"/>
            <a:ext cx="2420820" cy="1026861"/>
          </a:xfrm>
          <a:prstGeom prst="roundRect">
            <a:avLst>
              <a:gd name="adj" fmla="val 6247"/>
            </a:avLst>
          </a:prstGeom>
          <a:noFill/>
          <a:ln w="25400" cap="flat">
            <a:solidFill>
              <a:srgbClr val="E9C3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0" cap="none" spc="0" normalizeH="0" baseline="0" noProof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Poppins" pitchFamily="2" charset="77"/>
            </a:endParaRPr>
          </a:p>
        </p:txBody>
      </p:sp>
      <p:sp>
        <p:nvSpPr>
          <p:cNvPr id="174" name="Freeform 248">
            <a:extLst>
              <a:ext uri="{FF2B5EF4-FFF2-40B4-BE49-F238E27FC236}">
                <a16:creationId xmlns:a16="http://schemas.microsoft.com/office/drawing/2014/main" id="{7E755E94-7056-4918-9A32-2BEBE3A97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840" y="1609464"/>
            <a:ext cx="2420820" cy="1026861"/>
          </a:xfrm>
          <a:prstGeom prst="roundRect">
            <a:avLst>
              <a:gd name="adj" fmla="val 5999"/>
            </a:avLst>
          </a:prstGeom>
          <a:noFill/>
          <a:ln w="25400" cap="flat">
            <a:solidFill>
              <a:srgbClr val="E86D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0" cap="none" spc="0" normalizeH="0" baseline="0" noProof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Poppins" pitchFamily="2" charset="77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BADE7CB-CFBD-4099-8D67-DC9CDFDB2B0D}"/>
              </a:ext>
            </a:extLst>
          </p:cNvPr>
          <p:cNvSpPr txBox="1"/>
          <p:nvPr/>
        </p:nvSpPr>
        <p:spPr>
          <a:xfrm>
            <a:off x="955901" y="1769483"/>
            <a:ext cx="231438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 defTabSz="1828434"/>
            <a:r>
              <a:rPr lang="en-US" sz="2000" b="1" spc="-30" err="1">
                <a:solidFill>
                  <a:srgbClr val="111340"/>
                </a:solidFill>
                <a:latin typeface="Arial"/>
                <a:cs typeface="Arial"/>
              </a:rPr>
              <a:t>Συμ</a:t>
            </a:r>
            <a:r>
              <a:rPr lang="en-US" sz="2000" b="1" spc="-30">
                <a:solidFill>
                  <a:srgbClr val="111340"/>
                </a:solidFill>
                <a:latin typeface="Arial"/>
                <a:cs typeface="Arial"/>
              </a:rPr>
              <a:t>β</a:t>
            </a:r>
            <a:r>
              <a:rPr lang="en-US" sz="2000" b="1" spc="-30" err="1">
                <a:solidFill>
                  <a:srgbClr val="111340"/>
                </a:solidFill>
                <a:latin typeface="Arial"/>
                <a:cs typeface="Arial"/>
              </a:rPr>
              <a:t>ουλευτικές</a:t>
            </a:r>
            <a:r>
              <a:rPr lang="en-US" sz="2000" b="1" spc="-30">
                <a:solidFill>
                  <a:srgbClr val="111340"/>
                </a:solidFill>
                <a:latin typeface="Arial"/>
                <a:cs typeface="Arial"/>
              </a:rPr>
              <a:t> Υπ</a:t>
            </a:r>
            <a:r>
              <a:rPr lang="en-US" sz="2000" b="1" spc="-30" err="1">
                <a:solidFill>
                  <a:srgbClr val="111340"/>
                </a:solidFill>
                <a:latin typeface="Arial"/>
                <a:cs typeface="Arial"/>
              </a:rPr>
              <a:t>ηρεσίες</a:t>
            </a:r>
            <a:endParaRPr lang="en-US" err="1">
              <a:latin typeface="Arial"/>
              <a:cs typeface="Arial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B4DF582-D1E2-4473-AE4B-0B2A75BF46B9}"/>
              </a:ext>
            </a:extLst>
          </p:cNvPr>
          <p:cNvSpPr txBox="1"/>
          <p:nvPr/>
        </p:nvSpPr>
        <p:spPr>
          <a:xfrm>
            <a:off x="569246" y="2874135"/>
            <a:ext cx="3089375" cy="277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914217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Performance Optimization (</a:t>
            </a:r>
            <a:r>
              <a:rPr lang="en-GB" sz="1300" b="1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&amp; Business Services</a:t>
            </a:r>
            <a:r>
              <a:rPr lang="en-US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defTabSz="914217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business unit setup (</a:t>
            </a:r>
            <a:r>
              <a:rPr lang="en-US" sz="1300" b="1" spc="-15" dirty="0" err="1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</a:t>
            </a:r>
            <a:r>
              <a:rPr lang="en-US" sz="1300" b="1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growth consultants – Xanthi</a:t>
            </a:r>
            <a:r>
              <a:rPr lang="en-US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 </a:t>
            </a:r>
          </a:p>
          <a:p>
            <a:pPr marL="285750" indent="-285750" defTabSz="914217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and Coordination of the</a:t>
            </a:r>
            <a:r>
              <a:rPr lang="en-US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b="1" spc="-15" dirty="0" err="1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eMT</a:t>
            </a:r>
            <a:r>
              <a:rPr lang="en-US" sz="1300" b="1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 </a:t>
            </a:r>
            <a:r>
              <a:rPr lang="en-US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cluster of 18 technology companies plus 3 University Departments, in Eastern Macedonia &amp; Thrace)</a:t>
            </a:r>
          </a:p>
          <a:p>
            <a:pPr defTabSz="914217">
              <a:lnSpc>
                <a:spcPts val="1800"/>
              </a:lnSpc>
            </a:pPr>
            <a:endParaRPr lang="en-US" sz="1300" spc="-15" dirty="0">
              <a:solidFill>
                <a:srgbClr val="393A39"/>
              </a:solidFill>
              <a:latin typeface="DM Sans" pitchFamily="2" charset="77"/>
            </a:endParaRPr>
          </a:p>
          <a:p>
            <a:pPr defTabSz="914217">
              <a:lnSpc>
                <a:spcPts val="1800"/>
              </a:lnSpc>
            </a:pPr>
            <a:endParaRPr lang="en-US" sz="1300" spc="-15" dirty="0">
              <a:solidFill>
                <a:srgbClr val="393A39"/>
              </a:solidFill>
              <a:latin typeface="DM Sans" pitchFamily="2" charset="77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A529584-518A-4447-931E-A0D6DA8C4B4F}"/>
              </a:ext>
            </a:extLst>
          </p:cNvPr>
          <p:cNvSpPr txBox="1"/>
          <p:nvPr/>
        </p:nvSpPr>
        <p:spPr>
          <a:xfrm>
            <a:off x="4760407" y="1768951"/>
            <a:ext cx="231438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828434"/>
            <a:r>
              <a:rPr lang="en-US" sz="2000" b="1" spc="-30">
                <a:solidFill>
                  <a:srgbClr val="111340"/>
                </a:solidFill>
                <a:latin typeface="Arial"/>
                <a:cs typeface="Arial"/>
              </a:rPr>
              <a:t>Web</a:t>
            </a:r>
            <a:r>
              <a:rPr lang="el-GR" sz="2000" b="1" spc="-30">
                <a:solidFill>
                  <a:srgbClr val="111340"/>
                </a:solidFill>
                <a:latin typeface="Arial"/>
                <a:cs typeface="Arial"/>
              </a:rPr>
              <a:t> </a:t>
            </a:r>
            <a:r>
              <a:rPr lang="en-US" sz="2000" b="1" spc="-30">
                <a:solidFill>
                  <a:srgbClr val="111340"/>
                </a:solidFill>
                <a:latin typeface="Arial"/>
                <a:cs typeface="Arial"/>
              </a:rPr>
              <a:t>Sites &amp; </a:t>
            </a:r>
            <a:endParaRPr lang="el-GR" sz="2000" b="1" spc="-30">
              <a:solidFill>
                <a:srgbClr val="111340"/>
              </a:solidFill>
              <a:latin typeface="Arial"/>
              <a:cs typeface="Arial"/>
            </a:endParaRPr>
          </a:p>
          <a:p>
            <a:pPr algn="ctr" defTabSz="1828434"/>
            <a:r>
              <a:rPr lang="en-US" sz="2000" b="1" spc="-30">
                <a:solidFill>
                  <a:srgbClr val="111340"/>
                </a:solidFill>
                <a:latin typeface="Arial"/>
                <a:cs typeface="Arial"/>
              </a:rPr>
              <a:t>E-shops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D56EDDF-5F8B-498A-B94B-4B760F50F0E1}"/>
              </a:ext>
            </a:extLst>
          </p:cNvPr>
          <p:cNvSpPr txBox="1"/>
          <p:nvPr/>
        </p:nvSpPr>
        <p:spPr>
          <a:xfrm>
            <a:off x="8513537" y="1778501"/>
            <a:ext cx="231438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 defTabSz="1828434"/>
            <a:r>
              <a:rPr lang="en-US" sz="2000" b="1" spc="-30" err="1">
                <a:solidFill>
                  <a:srgbClr val="111340"/>
                </a:solidFill>
                <a:latin typeface="Arial"/>
                <a:cs typeface="Arial"/>
              </a:rPr>
              <a:t>Εξειδικευμένες</a:t>
            </a:r>
            <a:r>
              <a:rPr lang="en-US" sz="2000" b="1" spc="-30">
                <a:solidFill>
                  <a:srgbClr val="111340"/>
                </a:solidFill>
                <a:latin typeface="Arial"/>
                <a:cs typeface="Arial"/>
              </a:rPr>
              <a:t> </a:t>
            </a:r>
            <a:r>
              <a:rPr lang="en-US" sz="2000" b="1" spc="-30" err="1">
                <a:solidFill>
                  <a:srgbClr val="111340"/>
                </a:solidFill>
                <a:latin typeface="Arial"/>
                <a:cs typeface="Arial"/>
              </a:rPr>
              <a:t>Εφ</a:t>
            </a:r>
            <a:r>
              <a:rPr lang="en-US" sz="2000" b="1" spc="-30">
                <a:solidFill>
                  <a:srgbClr val="111340"/>
                </a:solidFill>
                <a:latin typeface="Arial"/>
                <a:cs typeface="Arial"/>
              </a:rPr>
              <a:t>α</a:t>
            </a:r>
            <a:r>
              <a:rPr lang="en-US" sz="2000" b="1" spc="-30" err="1">
                <a:solidFill>
                  <a:srgbClr val="111340"/>
                </a:solidFill>
                <a:latin typeface="Arial"/>
                <a:cs typeface="Arial"/>
              </a:rPr>
              <a:t>ρμογές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C3F5E8A-177D-4121-8B47-1657C22C695D}"/>
              </a:ext>
            </a:extLst>
          </p:cNvPr>
          <p:cNvSpPr txBox="1"/>
          <p:nvPr/>
        </p:nvSpPr>
        <p:spPr>
          <a:xfrm>
            <a:off x="8228581" y="2874135"/>
            <a:ext cx="3508593" cy="22367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914217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events builder application </a:t>
            </a:r>
            <a:r>
              <a:rPr lang="el-GR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(Μηχανή δημιουργίας διαδικτυακών σελίδων για </a:t>
            </a:r>
            <a:r>
              <a:rPr lang="en-US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events)</a:t>
            </a:r>
            <a:endParaRPr lang="el-GR" sz="1300" spc="-15" dirty="0">
              <a:solidFill>
                <a:srgbClr val="393A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14217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Σύστημα Κρατήσεων για εκδρομικά καράβια</a:t>
            </a:r>
          </a:p>
          <a:p>
            <a:pPr marL="285750" indent="-285750" defTabSz="914217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Ολοκληρωμένη μηχανή κρατήσεων </a:t>
            </a:r>
            <a:r>
              <a:rPr lang="en-US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Ferry </a:t>
            </a:r>
            <a:r>
              <a:rPr lang="en-US" sz="1300" spc="-15" dirty="0" err="1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en-US" sz="1300" spc="-15" dirty="0">
                <a:solidFill>
                  <a:srgbClr val="393A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Travel Agent.</a:t>
            </a:r>
          </a:p>
          <a:p>
            <a:pPr defTabSz="914217">
              <a:lnSpc>
                <a:spcPts val="1800"/>
              </a:lnSpc>
              <a:spcBef>
                <a:spcPts val="600"/>
              </a:spcBef>
            </a:pPr>
            <a:endParaRPr lang="en-US" sz="1300" spc="-15" dirty="0">
              <a:solidFill>
                <a:srgbClr val="393A39"/>
              </a:solidFill>
              <a:latin typeface="DM Sans" pitchFamily="2" charset="77"/>
            </a:endParaRPr>
          </a:p>
          <a:p>
            <a:pPr defTabSz="914217">
              <a:lnSpc>
                <a:spcPts val="1800"/>
              </a:lnSpc>
              <a:spcBef>
                <a:spcPts val="600"/>
              </a:spcBef>
            </a:pPr>
            <a:endParaRPr lang="en-US" sz="1300" spc="-15" dirty="0">
              <a:solidFill>
                <a:srgbClr val="393A39"/>
              </a:solidFill>
              <a:latin typeface="DM Sa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69AB0-32CE-4FF9-A8F6-E5E1FD2F7A30}"/>
              </a:ext>
            </a:extLst>
          </p:cNvPr>
          <p:cNvSpPr txBox="1"/>
          <p:nvPr/>
        </p:nvSpPr>
        <p:spPr>
          <a:xfrm>
            <a:off x="920873" y="947744"/>
            <a:ext cx="10221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Επιτυχημένες συνεργασίες, παραδίδοντας το υποσχόμενο αποτέλεσμα, καταλήγοντας σε στρατηγική σχέση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B5014B-0D05-6543-B15C-3CEC4AD0CB43}"/>
              </a:ext>
            </a:extLst>
          </p:cNvPr>
          <p:cNvSpPr txBox="1"/>
          <p:nvPr/>
        </p:nvSpPr>
        <p:spPr>
          <a:xfrm>
            <a:off x="4144347" y="2927249"/>
            <a:ext cx="3892599" cy="19289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217">
              <a:lnSpc>
                <a:spcPts val="1800"/>
              </a:lnSpc>
              <a:buFont typeface="Arial"/>
              <a:buChar char="•"/>
            </a:pPr>
            <a:r>
              <a:rPr lang="en-US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www.emtCluster.gr</a:t>
            </a:r>
            <a:r>
              <a:rPr lang="en-US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of companies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14217">
              <a:lnSpc>
                <a:spcPts val="1800"/>
              </a:lnSpc>
              <a:buFont typeface="Arial"/>
              <a:buChar char="•"/>
            </a:pPr>
            <a:r>
              <a:rPr lang="en-US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www.xsportswear.gr</a:t>
            </a:r>
            <a:r>
              <a:rPr lang="en-US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athletic apparel</a:t>
            </a:r>
          </a:p>
          <a:p>
            <a:pPr marL="285750" indent="-285750" defTabSz="914217">
              <a:lnSpc>
                <a:spcPts val="1800"/>
              </a:lnSpc>
              <a:buFont typeface="Arial"/>
              <a:buChar char="•"/>
            </a:pPr>
            <a:r>
              <a:rPr lang="en-US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www.ensohome.gr</a:t>
            </a:r>
            <a:r>
              <a:rPr lang="en-US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 linen</a:t>
            </a:r>
          </a:p>
          <a:p>
            <a:pPr marL="285750" indent="-285750" defTabSz="914217">
              <a:lnSpc>
                <a:spcPts val="1800"/>
              </a:lnSpc>
              <a:buFont typeface="Arial"/>
              <a:buChar char="•"/>
            </a:pPr>
            <a:r>
              <a:rPr lang="en-US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www.stavrakaras.gr</a:t>
            </a:r>
            <a:r>
              <a:rPr lang="en-US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agricultural products</a:t>
            </a:r>
          </a:p>
          <a:p>
            <a:pPr marL="285750" indent="-285750" defTabSz="914217">
              <a:lnSpc>
                <a:spcPts val="1800"/>
              </a:lnSpc>
              <a:buFont typeface="Arial"/>
              <a:buChar char="•"/>
            </a:pPr>
            <a:r>
              <a:rPr lang="en-US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www.imeldebags.gr</a:t>
            </a:r>
            <a:r>
              <a:rPr lang="en-US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accessories</a:t>
            </a:r>
          </a:p>
          <a:p>
            <a:pPr marL="285750" indent="-285750" defTabSz="914217">
              <a:lnSpc>
                <a:spcPts val="1800"/>
              </a:lnSpc>
              <a:buFont typeface="Arial"/>
              <a:buChar char="•"/>
            </a:pPr>
            <a:r>
              <a:rPr lang="en-US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www.pavlidisestate.gr</a:t>
            </a:r>
            <a:r>
              <a:rPr lang="en-US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wine produce</a:t>
            </a:r>
            <a:endParaRPr lang="el-GR" sz="1300" spc="-15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14217">
              <a:lnSpc>
                <a:spcPts val="1800"/>
              </a:lnSpc>
              <a:buFont typeface="Arial"/>
              <a:buChar char="•"/>
            </a:pPr>
            <a:r>
              <a:rPr lang="en-GB" sz="1300" spc="-15" dirty="0">
                <a:solidFill>
                  <a:srgbClr val="32A79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www.thraceincubator.gr</a:t>
            </a:r>
            <a:r>
              <a:rPr lang="en-GB" sz="1300" spc="-15" dirty="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300" spc="-15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startups</a:t>
            </a:r>
            <a:r>
              <a:rPr lang="en-GB" sz="13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incubator</a:t>
            </a:r>
          </a:p>
          <a:p>
            <a:pPr marL="285750" indent="-285750" defTabSz="914217">
              <a:lnSpc>
                <a:spcPts val="1800"/>
              </a:lnSpc>
              <a:buFont typeface="Arial"/>
              <a:buChar char="•"/>
            </a:pPr>
            <a:r>
              <a:rPr lang="en-GB" sz="1300" spc="-15" dirty="0">
                <a:solidFill>
                  <a:srgbClr val="32A79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www.goustera.com</a:t>
            </a:r>
            <a:r>
              <a:rPr lang="en-GB" sz="1300" spc="-15" dirty="0">
                <a:solidFill>
                  <a:srgbClr val="32A7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3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agricultural products</a:t>
            </a:r>
            <a:endParaRPr lang="en-US" sz="1300" spc="-15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5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5">
            <a:extLst>
              <a:ext uri="{FF2B5EF4-FFF2-40B4-BE49-F238E27FC236}">
                <a16:creationId xmlns:a16="http://schemas.microsoft.com/office/drawing/2014/main" id="{2F690284-9368-1C4E-9186-A04822B91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5421"/>
            <a:ext cx="13000331" cy="3880107"/>
          </a:xfrm>
          <a:custGeom>
            <a:avLst/>
            <a:gdLst>
              <a:gd name="T0" fmla="*/ 9122 w 9765"/>
              <a:gd name="T1" fmla="*/ 622 h 7954"/>
              <a:gd name="T2" fmla="*/ 9045 w 9765"/>
              <a:gd name="T3" fmla="*/ 945 h 7954"/>
              <a:gd name="T4" fmla="*/ 8674 w 9765"/>
              <a:gd name="T5" fmla="*/ 1519 h 7954"/>
              <a:gd name="T6" fmla="*/ 7527 w 9765"/>
              <a:gd name="T7" fmla="*/ 2442 h 7954"/>
              <a:gd name="T8" fmla="*/ 7196 w 9765"/>
              <a:gd name="T9" fmla="*/ 2665 h 7954"/>
              <a:gd name="T10" fmla="*/ 6876 w 9765"/>
              <a:gd name="T11" fmla="*/ 3139 h 7954"/>
              <a:gd name="T12" fmla="*/ 6876 w 9765"/>
              <a:gd name="T13" fmla="*/ 3139 h 7954"/>
              <a:gd name="T14" fmla="*/ 4954 w 9765"/>
              <a:gd name="T15" fmla="*/ 3711 h 7954"/>
              <a:gd name="T16" fmla="*/ 4954 w 9765"/>
              <a:gd name="T17" fmla="*/ 3711 h 7954"/>
              <a:gd name="T18" fmla="*/ 3331 w 9765"/>
              <a:gd name="T19" fmla="*/ 3414 h 7954"/>
              <a:gd name="T20" fmla="*/ 3331 w 9765"/>
              <a:gd name="T21" fmla="*/ 3414 h 7954"/>
              <a:gd name="T22" fmla="*/ 2088 w 9765"/>
              <a:gd name="T23" fmla="*/ 2648 h 7954"/>
              <a:gd name="T24" fmla="*/ 1926 w 9765"/>
              <a:gd name="T25" fmla="*/ 2217 h 7954"/>
              <a:gd name="T26" fmla="*/ 1596 w 9765"/>
              <a:gd name="T27" fmla="*/ 1974 h 7954"/>
              <a:gd name="T28" fmla="*/ 448 w 9765"/>
              <a:gd name="T29" fmla="*/ 972 h 7954"/>
              <a:gd name="T30" fmla="*/ 78 w 9765"/>
              <a:gd name="T31" fmla="*/ 349 h 7954"/>
              <a:gd name="T32" fmla="*/ 0 w 9765"/>
              <a:gd name="T33" fmla="*/ 0 h 7954"/>
              <a:gd name="T34" fmla="*/ 0 w 9765"/>
              <a:gd name="T35" fmla="*/ 7953 h 7954"/>
              <a:gd name="T36" fmla="*/ 4434 w 9765"/>
              <a:gd name="T37" fmla="*/ 7953 h 7954"/>
              <a:gd name="T38" fmla="*/ 3717 w 9765"/>
              <a:gd name="T39" fmla="*/ 5233 h 7954"/>
              <a:gd name="T40" fmla="*/ 3425 w 9765"/>
              <a:gd name="T41" fmla="*/ 5233 h 7954"/>
              <a:gd name="T42" fmla="*/ 3172 w 9765"/>
              <a:gd name="T43" fmla="*/ 4221 h 7954"/>
              <a:gd name="T44" fmla="*/ 2860 w 9765"/>
              <a:gd name="T45" fmla="*/ 4708 h 7954"/>
              <a:gd name="T46" fmla="*/ 2096 w 9765"/>
              <a:gd name="T47" fmla="*/ 2669 h 7954"/>
              <a:gd name="T48" fmla="*/ 2096 w 9765"/>
              <a:gd name="T49" fmla="*/ 2669 h 7954"/>
              <a:gd name="T50" fmla="*/ 3327 w 9765"/>
              <a:gd name="T51" fmla="*/ 3424 h 7954"/>
              <a:gd name="T52" fmla="*/ 3327 w 9765"/>
              <a:gd name="T53" fmla="*/ 3424 h 7954"/>
              <a:gd name="T54" fmla="*/ 4813 w 9765"/>
              <a:gd name="T55" fmla="*/ 3723 h 7954"/>
              <a:gd name="T56" fmla="*/ 4813 w 9765"/>
              <a:gd name="T57" fmla="*/ 3723 h 7954"/>
              <a:gd name="T58" fmla="*/ 4954 w 9765"/>
              <a:gd name="T59" fmla="*/ 3721 h 7954"/>
              <a:gd name="T60" fmla="*/ 4954 w 9765"/>
              <a:gd name="T61" fmla="*/ 3721 h 7954"/>
              <a:gd name="T62" fmla="*/ 6864 w 9765"/>
              <a:gd name="T63" fmla="*/ 3157 h 7954"/>
              <a:gd name="T64" fmla="*/ 5951 w 9765"/>
              <a:gd name="T65" fmla="*/ 4513 h 7954"/>
              <a:gd name="T66" fmla="*/ 5697 w 9765"/>
              <a:gd name="T67" fmla="*/ 5446 h 7954"/>
              <a:gd name="T68" fmla="*/ 5406 w 9765"/>
              <a:gd name="T69" fmla="*/ 5446 h 7954"/>
              <a:gd name="T70" fmla="*/ 4689 w 9765"/>
              <a:gd name="T71" fmla="*/ 7953 h 7954"/>
              <a:gd name="T72" fmla="*/ 8460 w 9765"/>
              <a:gd name="T73" fmla="*/ 7953 h 7954"/>
              <a:gd name="T74" fmla="*/ 9122 w 9765"/>
              <a:gd name="T75" fmla="*/ 7953 h 7954"/>
              <a:gd name="T76" fmla="*/ 9764 w 9765"/>
              <a:gd name="T77" fmla="*/ 7953 h 7954"/>
              <a:gd name="T78" fmla="*/ 9764 w 9765"/>
              <a:gd name="T79" fmla="*/ 7782 h 7954"/>
              <a:gd name="T80" fmla="*/ 9764 w 9765"/>
              <a:gd name="T81" fmla="*/ 6011 h 7954"/>
              <a:gd name="T82" fmla="*/ 9122 w 9765"/>
              <a:gd name="T83" fmla="*/ 622 h 7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65" h="7954">
                <a:moveTo>
                  <a:pt x="9122" y="622"/>
                </a:moveTo>
                <a:lnTo>
                  <a:pt x="9045" y="945"/>
                </a:lnTo>
                <a:lnTo>
                  <a:pt x="8674" y="1519"/>
                </a:lnTo>
                <a:lnTo>
                  <a:pt x="7527" y="2442"/>
                </a:lnTo>
                <a:lnTo>
                  <a:pt x="7196" y="2665"/>
                </a:lnTo>
                <a:lnTo>
                  <a:pt x="6876" y="3139"/>
                </a:lnTo>
                <a:lnTo>
                  <a:pt x="6876" y="3139"/>
                </a:lnTo>
                <a:cubicBezTo>
                  <a:pt x="6243" y="3494"/>
                  <a:pt x="5598" y="3686"/>
                  <a:pt x="4954" y="3711"/>
                </a:cubicBezTo>
                <a:lnTo>
                  <a:pt x="4954" y="3711"/>
                </a:lnTo>
                <a:cubicBezTo>
                  <a:pt x="4407" y="3732"/>
                  <a:pt x="3861" y="3632"/>
                  <a:pt x="3331" y="3414"/>
                </a:cubicBezTo>
                <a:lnTo>
                  <a:pt x="3331" y="3414"/>
                </a:lnTo>
                <a:cubicBezTo>
                  <a:pt x="2759" y="3179"/>
                  <a:pt x="2329" y="2856"/>
                  <a:pt x="2088" y="2648"/>
                </a:cubicBezTo>
                <a:lnTo>
                  <a:pt x="1926" y="2217"/>
                </a:lnTo>
                <a:lnTo>
                  <a:pt x="1596" y="1974"/>
                </a:lnTo>
                <a:lnTo>
                  <a:pt x="448" y="972"/>
                </a:lnTo>
                <a:lnTo>
                  <a:pt x="78" y="349"/>
                </a:lnTo>
                <a:lnTo>
                  <a:pt x="0" y="0"/>
                </a:lnTo>
                <a:lnTo>
                  <a:pt x="0" y="7953"/>
                </a:lnTo>
                <a:lnTo>
                  <a:pt x="4434" y="7953"/>
                </a:lnTo>
                <a:lnTo>
                  <a:pt x="3717" y="5233"/>
                </a:lnTo>
                <a:lnTo>
                  <a:pt x="3425" y="5233"/>
                </a:lnTo>
                <a:lnTo>
                  <a:pt x="3172" y="4221"/>
                </a:lnTo>
                <a:lnTo>
                  <a:pt x="2860" y="4708"/>
                </a:lnTo>
                <a:lnTo>
                  <a:pt x="2096" y="2669"/>
                </a:lnTo>
                <a:lnTo>
                  <a:pt x="2096" y="2669"/>
                </a:lnTo>
                <a:cubicBezTo>
                  <a:pt x="2339" y="2877"/>
                  <a:pt x="2765" y="3193"/>
                  <a:pt x="3327" y="3424"/>
                </a:cubicBezTo>
                <a:lnTo>
                  <a:pt x="3327" y="3424"/>
                </a:lnTo>
                <a:cubicBezTo>
                  <a:pt x="3813" y="3623"/>
                  <a:pt x="4312" y="3723"/>
                  <a:pt x="4813" y="3723"/>
                </a:cubicBezTo>
                <a:lnTo>
                  <a:pt x="4813" y="3723"/>
                </a:lnTo>
                <a:cubicBezTo>
                  <a:pt x="4860" y="3723"/>
                  <a:pt x="4907" y="3723"/>
                  <a:pt x="4954" y="3721"/>
                </a:cubicBezTo>
                <a:lnTo>
                  <a:pt x="4954" y="3721"/>
                </a:lnTo>
                <a:cubicBezTo>
                  <a:pt x="5594" y="3697"/>
                  <a:pt x="6235" y="3507"/>
                  <a:pt x="6864" y="3157"/>
                </a:cubicBezTo>
                <a:lnTo>
                  <a:pt x="5951" y="4513"/>
                </a:lnTo>
                <a:lnTo>
                  <a:pt x="5697" y="5446"/>
                </a:lnTo>
                <a:lnTo>
                  <a:pt x="5406" y="5446"/>
                </a:lnTo>
                <a:lnTo>
                  <a:pt x="4689" y="7953"/>
                </a:lnTo>
                <a:lnTo>
                  <a:pt x="8460" y="7953"/>
                </a:lnTo>
                <a:lnTo>
                  <a:pt x="9122" y="7953"/>
                </a:lnTo>
                <a:lnTo>
                  <a:pt x="9764" y="7953"/>
                </a:lnTo>
                <a:lnTo>
                  <a:pt x="9764" y="7782"/>
                </a:lnTo>
                <a:lnTo>
                  <a:pt x="9764" y="6011"/>
                </a:lnTo>
                <a:lnTo>
                  <a:pt x="9122" y="622"/>
                </a:lnTo>
              </a:path>
            </a:pathLst>
          </a:custGeom>
          <a:solidFill>
            <a:schemeClr val="accent1">
              <a:alpha val="39286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1333FE-B7B5-9C40-A58B-47C4742802B8}"/>
              </a:ext>
            </a:extLst>
          </p:cNvPr>
          <p:cNvGrpSpPr/>
          <p:nvPr/>
        </p:nvGrpSpPr>
        <p:grpSpPr>
          <a:xfrm>
            <a:off x="4897193" y="2630724"/>
            <a:ext cx="2510411" cy="2363019"/>
            <a:chOff x="4611455" y="5257422"/>
            <a:chExt cx="3453743" cy="3102324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E01CB02D-2DC2-A046-806A-A005E0D1B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455" y="5927304"/>
              <a:ext cx="3453743" cy="230616"/>
            </a:xfrm>
            <a:custGeom>
              <a:avLst/>
              <a:gdLst>
                <a:gd name="T0" fmla="*/ 2751 w 2774"/>
                <a:gd name="T1" fmla="*/ 185 h 187"/>
                <a:gd name="T2" fmla="*/ 19 w 2774"/>
                <a:gd name="T3" fmla="*/ 40 h 187"/>
                <a:gd name="T4" fmla="*/ 19 w 2774"/>
                <a:gd name="T5" fmla="*/ 40 h 187"/>
                <a:gd name="T6" fmla="*/ 0 w 2774"/>
                <a:gd name="T7" fmla="*/ 19 h 187"/>
                <a:gd name="T8" fmla="*/ 0 w 2774"/>
                <a:gd name="T9" fmla="*/ 19 h 187"/>
                <a:gd name="T10" fmla="*/ 21 w 2774"/>
                <a:gd name="T11" fmla="*/ 0 h 187"/>
                <a:gd name="T12" fmla="*/ 2754 w 2774"/>
                <a:gd name="T13" fmla="*/ 145 h 187"/>
                <a:gd name="T14" fmla="*/ 2754 w 2774"/>
                <a:gd name="T15" fmla="*/ 145 h 187"/>
                <a:gd name="T16" fmla="*/ 2772 w 2774"/>
                <a:gd name="T17" fmla="*/ 166 h 187"/>
                <a:gd name="T18" fmla="*/ 2772 w 2774"/>
                <a:gd name="T19" fmla="*/ 166 h 187"/>
                <a:gd name="T20" fmla="*/ 2751 w 2774"/>
                <a:gd name="T21" fmla="*/ 18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4" h="187">
                  <a:moveTo>
                    <a:pt x="2751" y="185"/>
                  </a:moveTo>
                  <a:lnTo>
                    <a:pt x="19" y="40"/>
                  </a:lnTo>
                  <a:lnTo>
                    <a:pt x="19" y="40"/>
                  </a:lnTo>
                  <a:cubicBezTo>
                    <a:pt x="8" y="39"/>
                    <a:pt x="0" y="30"/>
                    <a:pt x="0" y="19"/>
                  </a:cubicBezTo>
                  <a:lnTo>
                    <a:pt x="0" y="19"/>
                  </a:lnTo>
                  <a:cubicBezTo>
                    <a:pt x="1" y="8"/>
                    <a:pt x="10" y="0"/>
                    <a:pt x="21" y="0"/>
                  </a:cubicBezTo>
                  <a:lnTo>
                    <a:pt x="2754" y="145"/>
                  </a:lnTo>
                  <a:lnTo>
                    <a:pt x="2754" y="145"/>
                  </a:lnTo>
                  <a:cubicBezTo>
                    <a:pt x="2765" y="146"/>
                    <a:pt x="2773" y="155"/>
                    <a:pt x="2772" y="166"/>
                  </a:cubicBezTo>
                  <a:lnTo>
                    <a:pt x="2772" y="166"/>
                  </a:lnTo>
                  <a:cubicBezTo>
                    <a:pt x="2772" y="177"/>
                    <a:pt x="2762" y="186"/>
                    <a:pt x="2751" y="1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68">
              <a:extLst>
                <a:ext uri="{FF2B5EF4-FFF2-40B4-BE49-F238E27FC236}">
                  <a16:creationId xmlns:a16="http://schemas.microsoft.com/office/drawing/2014/main" id="{42831E6A-2414-2145-9529-9E2D8FEC7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425" y="5323309"/>
              <a:ext cx="389851" cy="499666"/>
            </a:xfrm>
            <a:custGeom>
              <a:avLst/>
              <a:gdLst>
                <a:gd name="T0" fmla="*/ 313 w 314"/>
                <a:gd name="T1" fmla="*/ 117 h 401"/>
                <a:gd name="T2" fmla="*/ 313 w 314"/>
                <a:gd name="T3" fmla="*/ 117 h 401"/>
                <a:gd name="T4" fmla="*/ 313 w 314"/>
                <a:gd name="T5" fmla="*/ 265 h 401"/>
                <a:gd name="T6" fmla="*/ 313 w 314"/>
                <a:gd name="T7" fmla="*/ 265 h 401"/>
                <a:gd name="T8" fmla="*/ 289 w 314"/>
                <a:gd name="T9" fmla="*/ 366 h 401"/>
                <a:gd name="T10" fmla="*/ 0 w 314"/>
                <a:gd name="T11" fmla="*/ 400 h 401"/>
                <a:gd name="T12" fmla="*/ 0 w 314"/>
                <a:gd name="T13" fmla="*/ 400 h 401"/>
                <a:gd name="T14" fmla="*/ 38 w 314"/>
                <a:gd name="T15" fmla="*/ 161 h 401"/>
                <a:gd name="T16" fmla="*/ 38 w 314"/>
                <a:gd name="T17" fmla="*/ 161 h 401"/>
                <a:gd name="T18" fmla="*/ 313 w 314"/>
                <a:gd name="T19" fmla="*/ 11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401">
                  <a:moveTo>
                    <a:pt x="313" y="117"/>
                  </a:moveTo>
                  <a:lnTo>
                    <a:pt x="313" y="117"/>
                  </a:lnTo>
                  <a:cubicBezTo>
                    <a:pt x="313" y="117"/>
                    <a:pt x="275" y="242"/>
                    <a:pt x="313" y="265"/>
                  </a:cubicBezTo>
                  <a:lnTo>
                    <a:pt x="313" y="265"/>
                  </a:lnTo>
                  <a:cubicBezTo>
                    <a:pt x="313" y="265"/>
                    <a:pt x="243" y="308"/>
                    <a:pt x="289" y="366"/>
                  </a:cubicBezTo>
                  <a:lnTo>
                    <a:pt x="0" y="400"/>
                  </a:lnTo>
                  <a:lnTo>
                    <a:pt x="0" y="400"/>
                  </a:lnTo>
                  <a:cubicBezTo>
                    <a:pt x="0" y="400"/>
                    <a:pt x="1" y="207"/>
                    <a:pt x="38" y="161"/>
                  </a:cubicBezTo>
                  <a:lnTo>
                    <a:pt x="38" y="161"/>
                  </a:lnTo>
                  <a:cubicBezTo>
                    <a:pt x="76" y="115"/>
                    <a:pt x="230" y="0"/>
                    <a:pt x="313" y="117"/>
                  </a:cubicBezTo>
                </a:path>
              </a:pathLst>
            </a:custGeom>
            <a:solidFill>
              <a:srgbClr val="F4C6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69">
              <a:extLst>
                <a:ext uri="{FF2B5EF4-FFF2-40B4-BE49-F238E27FC236}">
                  <a16:creationId xmlns:a16="http://schemas.microsoft.com/office/drawing/2014/main" id="{93CA9869-C726-AD4C-94EB-92E53FA05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8462" y="5257422"/>
              <a:ext cx="494176" cy="466720"/>
            </a:xfrm>
            <a:custGeom>
              <a:avLst/>
              <a:gdLst>
                <a:gd name="T0" fmla="*/ 20 w 396"/>
                <a:gd name="T1" fmla="*/ 375 h 376"/>
                <a:gd name="T2" fmla="*/ 20 w 396"/>
                <a:gd name="T3" fmla="*/ 375 h 376"/>
                <a:gd name="T4" fmla="*/ 74 w 396"/>
                <a:gd name="T5" fmla="*/ 100 h 376"/>
                <a:gd name="T6" fmla="*/ 74 w 396"/>
                <a:gd name="T7" fmla="*/ 100 h 376"/>
                <a:gd name="T8" fmla="*/ 391 w 396"/>
                <a:gd name="T9" fmla="*/ 134 h 376"/>
                <a:gd name="T10" fmla="*/ 391 w 396"/>
                <a:gd name="T11" fmla="*/ 134 h 376"/>
                <a:gd name="T12" fmla="*/ 204 w 396"/>
                <a:gd name="T13" fmla="*/ 185 h 376"/>
                <a:gd name="T14" fmla="*/ 204 w 396"/>
                <a:gd name="T15" fmla="*/ 185 h 376"/>
                <a:gd name="T16" fmla="*/ 171 w 396"/>
                <a:gd name="T17" fmla="*/ 283 h 376"/>
                <a:gd name="T18" fmla="*/ 171 w 396"/>
                <a:gd name="T19" fmla="*/ 283 h 376"/>
                <a:gd name="T20" fmla="*/ 111 w 396"/>
                <a:gd name="T21" fmla="*/ 263 h 376"/>
                <a:gd name="T22" fmla="*/ 111 w 396"/>
                <a:gd name="T23" fmla="*/ 263 h 376"/>
                <a:gd name="T24" fmla="*/ 20 w 396"/>
                <a:gd name="T25" fmla="*/ 37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76">
                  <a:moveTo>
                    <a:pt x="20" y="375"/>
                  </a:moveTo>
                  <a:lnTo>
                    <a:pt x="20" y="375"/>
                  </a:lnTo>
                  <a:cubicBezTo>
                    <a:pt x="20" y="375"/>
                    <a:pt x="0" y="118"/>
                    <a:pt x="74" y="100"/>
                  </a:cubicBezTo>
                  <a:lnTo>
                    <a:pt x="74" y="100"/>
                  </a:lnTo>
                  <a:cubicBezTo>
                    <a:pt x="149" y="83"/>
                    <a:pt x="395" y="0"/>
                    <a:pt x="391" y="134"/>
                  </a:cubicBezTo>
                  <a:lnTo>
                    <a:pt x="391" y="134"/>
                  </a:lnTo>
                  <a:cubicBezTo>
                    <a:pt x="386" y="270"/>
                    <a:pt x="265" y="139"/>
                    <a:pt x="204" y="185"/>
                  </a:cubicBezTo>
                  <a:lnTo>
                    <a:pt x="204" y="185"/>
                  </a:lnTo>
                  <a:cubicBezTo>
                    <a:pt x="143" y="231"/>
                    <a:pt x="171" y="283"/>
                    <a:pt x="171" y="283"/>
                  </a:cubicBezTo>
                  <a:lnTo>
                    <a:pt x="171" y="283"/>
                  </a:lnTo>
                  <a:cubicBezTo>
                    <a:pt x="171" y="283"/>
                    <a:pt x="111" y="217"/>
                    <a:pt x="111" y="263"/>
                  </a:cubicBezTo>
                  <a:lnTo>
                    <a:pt x="111" y="263"/>
                  </a:lnTo>
                  <a:cubicBezTo>
                    <a:pt x="111" y="310"/>
                    <a:pt x="20" y="375"/>
                    <a:pt x="20" y="37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026AD0E5-DFC0-5A40-ABED-F5E38EF41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3" y="6015156"/>
              <a:ext cx="263562" cy="197671"/>
            </a:xfrm>
            <a:custGeom>
              <a:avLst/>
              <a:gdLst>
                <a:gd name="T0" fmla="*/ 209 w 210"/>
                <a:gd name="T1" fmla="*/ 57 h 157"/>
                <a:gd name="T2" fmla="*/ 209 w 210"/>
                <a:gd name="T3" fmla="*/ 57 h 157"/>
                <a:gd name="T4" fmla="*/ 131 w 210"/>
                <a:gd name="T5" fmla="*/ 0 h 157"/>
                <a:gd name="T6" fmla="*/ 131 w 210"/>
                <a:gd name="T7" fmla="*/ 0 h 157"/>
                <a:gd name="T8" fmla="*/ 52 w 210"/>
                <a:gd name="T9" fmla="*/ 56 h 157"/>
                <a:gd name="T10" fmla="*/ 0 w 210"/>
                <a:gd name="T11" fmla="*/ 112 h 157"/>
                <a:gd name="T12" fmla="*/ 130 w 210"/>
                <a:gd name="T13" fmla="*/ 156 h 157"/>
                <a:gd name="T14" fmla="*/ 130 w 210"/>
                <a:gd name="T15" fmla="*/ 156 h 157"/>
                <a:gd name="T16" fmla="*/ 191 w 210"/>
                <a:gd name="T17" fmla="*/ 92 h 157"/>
                <a:gd name="T18" fmla="*/ 191 w 210"/>
                <a:gd name="T19" fmla="*/ 92 h 157"/>
                <a:gd name="T20" fmla="*/ 209 w 210"/>
                <a:gd name="T21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157">
                  <a:moveTo>
                    <a:pt x="209" y="57"/>
                  </a:moveTo>
                  <a:lnTo>
                    <a:pt x="209" y="57"/>
                  </a:lnTo>
                  <a:cubicBezTo>
                    <a:pt x="209" y="26"/>
                    <a:pt x="174" y="0"/>
                    <a:pt x="131" y="0"/>
                  </a:cubicBezTo>
                  <a:lnTo>
                    <a:pt x="131" y="0"/>
                  </a:lnTo>
                  <a:cubicBezTo>
                    <a:pt x="88" y="0"/>
                    <a:pt x="52" y="25"/>
                    <a:pt x="52" y="56"/>
                  </a:cubicBezTo>
                  <a:lnTo>
                    <a:pt x="0" y="112"/>
                  </a:lnTo>
                  <a:lnTo>
                    <a:pt x="130" y="156"/>
                  </a:lnTo>
                  <a:lnTo>
                    <a:pt x="130" y="156"/>
                  </a:lnTo>
                  <a:cubicBezTo>
                    <a:pt x="130" y="156"/>
                    <a:pt x="166" y="132"/>
                    <a:pt x="191" y="92"/>
                  </a:cubicBezTo>
                  <a:lnTo>
                    <a:pt x="191" y="92"/>
                  </a:lnTo>
                  <a:cubicBezTo>
                    <a:pt x="202" y="82"/>
                    <a:pt x="209" y="70"/>
                    <a:pt x="209" y="57"/>
                  </a:cubicBezTo>
                </a:path>
              </a:pathLst>
            </a:custGeom>
            <a:solidFill>
              <a:srgbClr val="F4C6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73">
              <a:extLst>
                <a:ext uri="{FF2B5EF4-FFF2-40B4-BE49-F238E27FC236}">
                  <a16:creationId xmlns:a16="http://schemas.microsoft.com/office/drawing/2014/main" id="{48E2216A-2E65-6848-8B96-8864F47F3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8645" y="5707670"/>
              <a:ext cx="494176" cy="153743"/>
            </a:xfrm>
            <a:custGeom>
              <a:avLst/>
              <a:gdLst>
                <a:gd name="T0" fmla="*/ 397 w 398"/>
                <a:gd name="T1" fmla="*/ 58 h 123"/>
                <a:gd name="T2" fmla="*/ 74 w 398"/>
                <a:gd name="T3" fmla="*/ 18 h 123"/>
                <a:gd name="T4" fmla="*/ 74 w 398"/>
                <a:gd name="T5" fmla="*/ 18 h 123"/>
                <a:gd name="T6" fmla="*/ 19 w 398"/>
                <a:gd name="T7" fmla="*/ 108 h 123"/>
                <a:gd name="T8" fmla="*/ 19 w 398"/>
                <a:gd name="T9" fmla="*/ 108 h 123"/>
                <a:gd name="T10" fmla="*/ 397 w 398"/>
                <a:gd name="T11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" h="123">
                  <a:moveTo>
                    <a:pt x="397" y="58"/>
                  </a:moveTo>
                  <a:lnTo>
                    <a:pt x="74" y="18"/>
                  </a:lnTo>
                  <a:lnTo>
                    <a:pt x="74" y="18"/>
                  </a:lnTo>
                  <a:cubicBezTo>
                    <a:pt x="74" y="18"/>
                    <a:pt x="0" y="0"/>
                    <a:pt x="19" y="108"/>
                  </a:cubicBezTo>
                  <a:lnTo>
                    <a:pt x="19" y="108"/>
                  </a:lnTo>
                  <a:cubicBezTo>
                    <a:pt x="19" y="108"/>
                    <a:pt x="325" y="122"/>
                    <a:pt x="397" y="58"/>
                  </a:cubicBezTo>
                </a:path>
              </a:pathLst>
            </a:custGeom>
            <a:solidFill>
              <a:srgbClr val="1211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74">
              <a:extLst>
                <a:ext uri="{FF2B5EF4-FFF2-40B4-BE49-F238E27FC236}">
                  <a16:creationId xmlns:a16="http://schemas.microsoft.com/office/drawing/2014/main" id="{A4E6BEFF-BDF5-5642-856A-897E0B8AD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091" y="6800346"/>
              <a:ext cx="2778368" cy="1559400"/>
            </a:xfrm>
            <a:custGeom>
              <a:avLst/>
              <a:gdLst>
                <a:gd name="T0" fmla="*/ 2186 w 2233"/>
                <a:gd name="T1" fmla="*/ 986 h 1253"/>
                <a:gd name="T2" fmla="*/ 2032 w 2233"/>
                <a:gd name="T3" fmla="*/ 1017 h 1253"/>
                <a:gd name="T4" fmla="*/ 1870 w 2233"/>
                <a:gd name="T5" fmla="*/ 537 h 1253"/>
                <a:gd name="T6" fmla="*/ 1400 w 2233"/>
                <a:gd name="T7" fmla="*/ 189 h 1253"/>
                <a:gd name="T8" fmla="*/ 1180 w 2233"/>
                <a:gd name="T9" fmla="*/ 60 h 1253"/>
                <a:gd name="T10" fmla="*/ 1214 w 2233"/>
                <a:gd name="T11" fmla="*/ 0 h 1253"/>
                <a:gd name="T12" fmla="*/ 1012 w 2233"/>
                <a:gd name="T13" fmla="*/ 137 h 1253"/>
                <a:gd name="T14" fmla="*/ 689 w 2233"/>
                <a:gd name="T15" fmla="*/ 135 h 1253"/>
                <a:gd name="T16" fmla="*/ 689 w 2233"/>
                <a:gd name="T17" fmla="*/ 135 h 1253"/>
                <a:gd name="T18" fmla="*/ 528 w 2233"/>
                <a:gd name="T19" fmla="*/ 734 h 1253"/>
                <a:gd name="T20" fmla="*/ 130 w 2233"/>
                <a:gd name="T21" fmla="*/ 950 h 1253"/>
                <a:gd name="T22" fmla="*/ 0 w 2233"/>
                <a:gd name="T23" fmla="*/ 955 h 1253"/>
                <a:gd name="T24" fmla="*/ 53 w 2233"/>
                <a:gd name="T25" fmla="*/ 1027 h 1253"/>
                <a:gd name="T26" fmla="*/ 125 w 2233"/>
                <a:gd name="T27" fmla="*/ 1252 h 1253"/>
                <a:gd name="T28" fmla="*/ 191 w 2233"/>
                <a:gd name="T29" fmla="*/ 1204 h 1253"/>
                <a:gd name="T30" fmla="*/ 158 w 2233"/>
                <a:gd name="T31" fmla="*/ 1051 h 1253"/>
                <a:gd name="T32" fmla="*/ 636 w 2233"/>
                <a:gd name="T33" fmla="*/ 883 h 1253"/>
                <a:gd name="T34" fmla="*/ 974 w 2233"/>
                <a:gd name="T35" fmla="*/ 416 h 1253"/>
                <a:gd name="T36" fmla="*/ 974 w 2233"/>
                <a:gd name="T37" fmla="*/ 416 h 1253"/>
                <a:gd name="T38" fmla="*/ 989 w 2233"/>
                <a:gd name="T39" fmla="*/ 423 h 1253"/>
                <a:gd name="T40" fmla="*/ 989 w 2233"/>
                <a:gd name="T41" fmla="*/ 423 h 1253"/>
                <a:gd name="T42" fmla="*/ 1719 w 2233"/>
                <a:gd name="T43" fmla="*/ 642 h 1253"/>
                <a:gd name="T44" fmla="*/ 1931 w 2233"/>
                <a:gd name="T45" fmla="*/ 1043 h 1253"/>
                <a:gd name="T46" fmla="*/ 1934 w 2233"/>
                <a:gd name="T47" fmla="*/ 1173 h 1253"/>
                <a:gd name="T48" fmla="*/ 2008 w 2233"/>
                <a:gd name="T49" fmla="*/ 1122 h 1253"/>
                <a:gd name="T50" fmla="*/ 2232 w 2233"/>
                <a:gd name="T51" fmla="*/ 1052 h 1253"/>
                <a:gd name="T52" fmla="*/ 2186 w 2233"/>
                <a:gd name="T53" fmla="*/ 986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33" h="1253">
                  <a:moveTo>
                    <a:pt x="2186" y="986"/>
                  </a:moveTo>
                  <a:lnTo>
                    <a:pt x="2032" y="1017"/>
                  </a:lnTo>
                  <a:lnTo>
                    <a:pt x="1870" y="537"/>
                  </a:lnTo>
                  <a:lnTo>
                    <a:pt x="1400" y="189"/>
                  </a:lnTo>
                  <a:lnTo>
                    <a:pt x="1180" y="60"/>
                  </a:lnTo>
                  <a:lnTo>
                    <a:pt x="1214" y="0"/>
                  </a:lnTo>
                  <a:lnTo>
                    <a:pt x="1012" y="137"/>
                  </a:lnTo>
                  <a:lnTo>
                    <a:pt x="689" y="135"/>
                  </a:lnTo>
                  <a:lnTo>
                    <a:pt x="689" y="135"/>
                  </a:lnTo>
                  <a:cubicBezTo>
                    <a:pt x="569" y="468"/>
                    <a:pt x="528" y="734"/>
                    <a:pt x="528" y="734"/>
                  </a:cubicBezTo>
                  <a:lnTo>
                    <a:pt x="130" y="950"/>
                  </a:lnTo>
                  <a:lnTo>
                    <a:pt x="0" y="955"/>
                  </a:lnTo>
                  <a:lnTo>
                    <a:pt x="53" y="1027"/>
                  </a:lnTo>
                  <a:lnTo>
                    <a:pt x="125" y="1252"/>
                  </a:lnTo>
                  <a:lnTo>
                    <a:pt x="191" y="1204"/>
                  </a:lnTo>
                  <a:lnTo>
                    <a:pt x="158" y="1051"/>
                  </a:lnTo>
                  <a:lnTo>
                    <a:pt x="636" y="883"/>
                  </a:lnTo>
                  <a:lnTo>
                    <a:pt x="974" y="416"/>
                  </a:lnTo>
                  <a:lnTo>
                    <a:pt x="974" y="416"/>
                  </a:lnTo>
                  <a:cubicBezTo>
                    <a:pt x="979" y="419"/>
                    <a:pt x="984" y="421"/>
                    <a:pt x="989" y="423"/>
                  </a:cubicBezTo>
                  <a:lnTo>
                    <a:pt x="989" y="423"/>
                  </a:lnTo>
                  <a:cubicBezTo>
                    <a:pt x="1379" y="588"/>
                    <a:pt x="1719" y="642"/>
                    <a:pt x="1719" y="642"/>
                  </a:cubicBezTo>
                  <a:lnTo>
                    <a:pt x="1931" y="1043"/>
                  </a:lnTo>
                  <a:lnTo>
                    <a:pt x="1934" y="1173"/>
                  </a:lnTo>
                  <a:lnTo>
                    <a:pt x="2008" y="1122"/>
                  </a:lnTo>
                  <a:lnTo>
                    <a:pt x="2232" y="1052"/>
                  </a:lnTo>
                  <a:lnTo>
                    <a:pt x="2186" y="986"/>
                  </a:lnTo>
                </a:path>
              </a:pathLst>
            </a:custGeom>
            <a:solidFill>
              <a:srgbClr val="1211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Freeform 76">
              <a:extLst>
                <a:ext uri="{FF2B5EF4-FFF2-40B4-BE49-F238E27FC236}">
                  <a16:creationId xmlns:a16="http://schemas.microsoft.com/office/drawing/2014/main" id="{6C9D461A-5706-1049-8424-54D0A41F0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957" y="5779047"/>
              <a:ext cx="1531947" cy="1191516"/>
            </a:xfrm>
            <a:custGeom>
              <a:avLst/>
              <a:gdLst>
                <a:gd name="T0" fmla="*/ 890 w 1231"/>
                <a:gd name="T1" fmla="*/ 217 h 958"/>
                <a:gd name="T2" fmla="*/ 890 w 1231"/>
                <a:gd name="T3" fmla="*/ 217 h 958"/>
                <a:gd name="T4" fmla="*/ 654 w 1231"/>
                <a:gd name="T5" fmla="*/ 52 h 958"/>
                <a:gd name="T6" fmla="*/ 654 w 1231"/>
                <a:gd name="T7" fmla="*/ 52 h 958"/>
                <a:gd name="T8" fmla="*/ 654 w 1231"/>
                <a:gd name="T9" fmla="*/ 52 h 958"/>
                <a:gd name="T10" fmla="*/ 550 w 1231"/>
                <a:gd name="T11" fmla="*/ 0 h 958"/>
                <a:gd name="T12" fmla="*/ 550 w 1231"/>
                <a:gd name="T13" fmla="*/ 0 h 958"/>
                <a:gd name="T14" fmla="*/ 172 w 1231"/>
                <a:gd name="T15" fmla="*/ 50 h 958"/>
                <a:gd name="T16" fmla="*/ 172 w 1231"/>
                <a:gd name="T17" fmla="*/ 50 h 958"/>
                <a:gd name="T18" fmla="*/ 159 w 1231"/>
                <a:gd name="T19" fmla="*/ 50 h 958"/>
                <a:gd name="T20" fmla="*/ 159 w 1231"/>
                <a:gd name="T21" fmla="*/ 50 h 958"/>
                <a:gd name="T22" fmla="*/ 170 w 1231"/>
                <a:gd name="T23" fmla="*/ 301 h 958"/>
                <a:gd name="T24" fmla="*/ 170 w 1231"/>
                <a:gd name="T25" fmla="*/ 301 h 958"/>
                <a:gd name="T26" fmla="*/ 206 w 1231"/>
                <a:gd name="T27" fmla="*/ 634 h 958"/>
                <a:gd name="T28" fmla="*/ 79 w 1231"/>
                <a:gd name="T29" fmla="*/ 955 h 958"/>
                <a:gd name="T30" fmla="*/ 142 w 1231"/>
                <a:gd name="T31" fmla="*/ 955 h 958"/>
                <a:gd name="T32" fmla="*/ 465 w 1231"/>
                <a:gd name="T33" fmla="*/ 957 h 958"/>
                <a:gd name="T34" fmla="*/ 667 w 1231"/>
                <a:gd name="T35" fmla="*/ 820 h 958"/>
                <a:gd name="T36" fmla="*/ 780 w 1231"/>
                <a:gd name="T37" fmla="*/ 744 h 958"/>
                <a:gd name="T38" fmla="*/ 699 w 1231"/>
                <a:gd name="T39" fmla="*/ 600 h 958"/>
                <a:gd name="T40" fmla="*/ 737 w 1231"/>
                <a:gd name="T41" fmla="*/ 376 h 958"/>
                <a:gd name="T42" fmla="*/ 737 w 1231"/>
                <a:gd name="T43" fmla="*/ 376 h 958"/>
                <a:gd name="T44" fmla="*/ 1230 w 1231"/>
                <a:gd name="T45" fmla="*/ 270 h 958"/>
                <a:gd name="T46" fmla="*/ 1230 w 1231"/>
                <a:gd name="T47" fmla="*/ 270 h 958"/>
                <a:gd name="T48" fmla="*/ 890 w 1231"/>
                <a:gd name="T49" fmla="*/ 217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1" h="958">
                  <a:moveTo>
                    <a:pt x="890" y="217"/>
                  </a:moveTo>
                  <a:lnTo>
                    <a:pt x="890" y="217"/>
                  </a:lnTo>
                  <a:cubicBezTo>
                    <a:pt x="786" y="136"/>
                    <a:pt x="708" y="84"/>
                    <a:pt x="654" y="52"/>
                  </a:cubicBezTo>
                  <a:lnTo>
                    <a:pt x="654" y="52"/>
                  </a:lnTo>
                  <a:lnTo>
                    <a:pt x="654" y="52"/>
                  </a:lnTo>
                  <a:lnTo>
                    <a:pt x="550" y="0"/>
                  </a:lnTo>
                  <a:lnTo>
                    <a:pt x="550" y="0"/>
                  </a:lnTo>
                  <a:cubicBezTo>
                    <a:pt x="478" y="64"/>
                    <a:pt x="172" y="50"/>
                    <a:pt x="172" y="50"/>
                  </a:cubicBezTo>
                  <a:lnTo>
                    <a:pt x="172" y="50"/>
                  </a:lnTo>
                  <a:cubicBezTo>
                    <a:pt x="167" y="50"/>
                    <a:pt x="163" y="50"/>
                    <a:pt x="159" y="50"/>
                  </a:cubicBezTo>
                  <a:lnTo>
                    <a:pt x="159" y="50"/>
                  </a:lnTo>
                  <a:cubicBezTo>
                    <a:pt x="0" y="63"/>
                    <a:pt x="11" y="300"/>
                    <a:pt x="170" y="301"/>
                  </a:cubicBezTo>
                  <a:lnTo>
                    <a:pt x="170" y="301"/>
                  </a:lnTo>
                  <a:lnTo>
                    <a:pt x="206" y="634"/>
                  </a:lnTo>
                  <a:lnTo>
                    <a:pt x="79" y="955"/>
                  </a:lnTo>
                  <a:lnTo>
                    <a:pt x="142" y="955"/>
                  </a:lnTo>
                  <a:lnTo>
                    <a:pt x="465" y="957"/>
                  </a:lnTo>
                  <a:lnTo>
                    <a:pt x="667" y="820"/>
                  </a:lnTo>
                  <a:lnTo>
                    <a:pt x="780" y="744"/>
                  </a:lnTo>
                  <a:lnTo>
                    <a:pt x="699" y="600"/>
                  </a:lnTo>
                  <a:lnTo>
                    <a:pt x="737" y="376"/>
                  </a:lnTo>
                  <a:lnTo>
                    <a:pt x="737" y="376"/>
                  </a:lnTo>
                  <a:cubicBezTo>
                    <a:pt x="1184" y="603"/>
                    <a:pt x="1230" y="270"/>
                    <a:pt x="1230" y="270"/>
                  </a:cubicBezTo>
                  <a:lnTo>
                    <a:pt x="1230" y="270"/>
                  </a:lnTo>
                  <a:cubicBezTo>
                    <a:pt x="1230" y="270"/>
                    <a:pt x="1132" y="404"/>
                    <a:pt x="890" y="21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79F1E89-C27C-3D4D-A2C6-AF0D04933943}"/>
              </a:ext>
            </a:extLst>
          </p:cNvPr>
          <p:cNvSpPr txBox="1"/>
          <p:nvPr/>
        </p:nvSpPr>
        <p:spPr>
          <a:xfrm>
            <a:off x="762000" y="47542"/>
            <a:ext cx="10668000" cy="66172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700" b="1" spc="-145">
                <a:solidFill>
                  <a:srgbClr val="111340"/>
                </a:solidFill>
                <a:latin typeface="Arial"/>
                <a:cs typeface="Arial"/>
              </a:rPr>
              <a:t>Προκλήσεις των επιχειρήσεων</a:t>
            </a:r>
            <a:endParaRPr lang="en-US" sz="3700" b="1" spc="-145">
              <a:solidFill>
                <a:srgbClr val="11134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73EBB-5497-FF41-82FE-81E90DCF2F0D}"/>
              </a:ext>
            </a:extLst>
          </p:cNvPr>
          <p:cNvSpPr txBox="1"/>
          <p:nvPr/>
        </p:nvSpPr>
        <p:spPr>
          <a:xfrm>
            <a:off x="762001" y="646189"/>
            <a:ext cx="106679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l-GR" sz="1500" spc="-6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Όλοι οι τομείς της αγοράς πρέπει να κάνουν το γιγαντιαίο βήμα προς τον ψηφιακό μετασχηματισμό</a:t>
            </a:r>
            <a:r>
              <a:rPr lang="en-US" sz="1500" spc="-60">
                <a:solidFill>
                  <a:srgbClr val="7479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500" spc="-60">
              <a:solidFill>
                <a:srgbClr val="7479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CE15D-D791-8148-8ABD-6C9D21D71E65}"/>
              </a:ext>
            </a:extLst>
          </p:cNvPr>
          <p:cNvSpPr txBox="1"/>
          <p:nvPr/>
        </p:nvSpPr>
        <p:spPr>
          <a:xfrm>
            <a:off x="221728" y="1348737"/>
            <a:ext cx="4149593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700" b="1" i="0" u="none" strike="noStrike" kern="1200" cap="none" spc="-15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Γρήγορη</a:t>
            </a:r>
            <a:r>
              <a:rPr kumimoji="0" lang="el-GR" sz="1700" b="1" i="0" u="none" strike="noStrike" kern="1200" cap="none" spc="-15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μετάβαση στη</a:t>
            </a:r>
            <a:r>
              <a:rPr lang="el-GR" sz="1700" b="1" spc="-15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l-GR" sz="1700" b="1" i="0" u="none" strike="noStrike" kern="1200" cap="none" spc="-15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ψηφιακή εποχή – ανάγκη για άμεση δράση</a:t>
            </a:r>
            <a:endParaRPr kumimoji="0" lang="en-US" sz="1700" b="1" i="0" u="none" strike="noStrike" kern="1200" cap="none" spc="-15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BE2BA-5EAC-5E47-8E4E-5A207BB17406}"/>
              </a:ext>
            </a:extLst>
          </p:cNvPr>
          <p:cNvSpPr txBox="1"/>
          <p:nvPr/>
        </p:nvSpPr>
        <p:spPr>
          <a:xfrm>
            <a:off x="207878" y="1973735"/>
            <a:ext cx="532202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el-GR" sz="14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Διείσδυση του ηλεκτρονικού εμπορίου από 16% (2020) σε 19% (2021), λόγω του COVID και της τεχνολογικής προόδου. Εξέλιξη των ευρωπαίων ηλεκτρονικών αγοραστών: 71% (2020) έως 73% (2021)*. Οι ΜΜΕ πρέπει να δράσουν γρήγορα για να επωφεληθούν από τις ευκαιρίες και να αντιμετωπίσουν τον αναμενόμενο ανταγωνισμό.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-10" normalizeH="0" baseline="0" noProof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DA27E-F90D-104D-80D3-35B9F660D135}"/>
              </a:ext>
            </a:extLst>
          </p:cNvPr>
          <p:cNvSpPr txBox="1"/>
          <p:nvPr/>
        </p:nvSpPr>
        <p:spPr>
          <a:xfrm>
            <a:off x="221728" y="3761702"/>
            <a:ext cx="5322027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l-GR" sz="1700" b="1" spc="-15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Ψηφιακός Μετασχηματισμός = Αλλαγή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3C5FA-2F28-634A-9021-112144EFEAB7}"/>
              </a:ext>
            </a:extLst>
          </p:cNvPr>
          <p:cNvSpPr txBox="1"/>
          <p:nvPr/>
        </p:nvSpPr>
        <p:spPr>
          <a:xfrm>
            <a:off x="221728" y="4112076"/>
            <a:ext cx="487616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l-GR" sz="14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Το κόστος της τεχνολογίας, η προστασία των επενδύσεων που έχουν γίνει μέχρι στιγμής, η διατήρηση της ατομικότητας, το κόστος αλλαγής (εκτός από την τεχνολογία), αποτελούν τις κύριες ανησυχίες των ιδιοκτητών των επιχειρήσεων.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C8D6B-5EBD-5C42-B94D-2509482BB10E}"/>
              </a:ext>
            </a:extLst>
          </p:cNvPr>
          <p:cNvSpPr txBox="1"/>
          <p:nvPr/>
        </p:nvSpPr>
        <p:spPr>
          <a:xfrm>
            <a:off x="6991145" y="3706562"/>
            <a:ext cx="5099212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>
              <a:defRPr/>
            </a:pPr>
            <a:r>
              <a:rPr lang="el-GR" sz="1700" b="1" spc="-15">
                <a:solidFill>
                  <a:srgbClr val="C00000"/>
                </a:solidFill>
                <a:cs typeface="Calibri"/>
              </a:rPr>
              <a:t>Διευρυμένες ανάγκες τεχνικού προσωπικού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794F4C-31D6-3243-BA54-A70DCD8C7520}"/>
              </a:ext>
            </a:extLst>
          </p:cNvPr>
          <p:cNvSpPr txBox="1"/>
          <p:nvPr/>
        </p:nvSpPr>
        <p:spPr>
          <a:xfrm>
            <a:off x="6991145" y="4039840"/>
            <a:ext cx="5200855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l-GR" sz="14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Οι ανάγκες τεχνολογικής ανάπτυξης αυξάνονται παντού, σε κάθε τομέα και το εξειδικευμένο προσωπικό δεν αρκεί. </a:t>
            </a:r>
          </a:p>
          <a:p>
            <a:pPr>
              <a:lnSpc>
                <a:spcPts val="1800"/>
              </a:lnSpc>
              <a:defRPr/>
            </a:pPr>
            <a:r>
              <a:rPr lang="el-GR" sz="14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Επιπλέον, η έλλειψη πόρων αυξάνει το κόστος των μισθών που απαιτούνται για τις αντίστοιχες εξελίξεις.*** </a:t>
            </a:r>
            <a:endParaRPr lang="el-GR" sz="14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cap="none" spc="-1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3B713D-05C3-404E-B3A6-681A8D2DF10B}"/>
              </a:ext>
            </a:extLst>
          </p:cNvPr>
          <p:cNvSpPr txBox="1"/>
          <p:nvPr/>
        </p:nvSpPr>
        <p:spPr>
          <a:xfrm>
            <a:off x="6988863" y="1427569"/>
            <a:ext cx="5101494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l-GR" sz="1700" b="1" spc="-15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ΜΜΕ αναζητούν συνεργάτες να τους υποστηρίξουν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899FE8-5D8F-44D9-B20B-1A69DC183C38}"/>
              </a:ext>
            </a:extLst>
          </p:cNvPr>
          <p:cNvSpPr txBox="1"/>
          <p:nvPr/>
        </p:nvSpPr>
        <p:spPr>
          <a:xfrm>
            <a:off x="6988863" y="1779273"/>
            <a:ext cx="5208929" cy="543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l-GR" sz="14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Οι ΜΜΕ και ειδικά εκείνες με λίγους εργαζόμενους, δεν έχουν τη δομή για να προετοιμαστούν κατάλληλα για την αλλαγή.** </a:t>
            </a:r>
            <a:endParaRPr lang="el-GR" sz="1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859196-9571-4415-8F75-B6E9148D9CCF}"/>
              </a:ext>
            </a:extLst>
          </p:cNvPr>
          <p:cNvSpPr/>
          <p:nvPr/>
        </p:nvSpPr>
        <p:spPr>
          <a:xfrm>
            <a:off x="1059942" y="7819297"/>
            <a:ext cx="8138945" cy="267032"/>
          </a:xfrm>
          <a:prstGeom prst="rect">
            <a:avLst/>
          </a:prstGeom>
          <a:gradFill flip="none" rotWithShape="1">
            <a:gsLst>
              <a:gs pos="0">
                <a:srgbClr val="6FBFFF"/>
              </a:gs>
              <a:gs pos="98000">
                <a:srgbClr val="3C8B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FD3A63-7852-174B-A14D-9781C63E10BE}"/>
              </a:ext>
            </a:extLst>
          </p:cNvPr>
          <p:cNvSpPr txBox="1"/>
          <p:nvPr/>
        </p:nvSpPr>
        <p:spPr>
          <a:xfrm>
            <a:off x="68258" y="5963659"/>
            <a:ext cx="71077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-10" normalizeH="0" baseline="0" noProof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 2021 European e-commerce review, Ecommerce Europe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-10" normalizeH="0" baseline="0" noProof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** (OECD, “The Digital Transformation of SMEs”)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-10" normalizeH="0" baseline="0" noProof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*** http://www.sepe.gr/gr/research-studies/article/19541213/1-stis-5-etaireies-den-vriskei-exeidikeumena-stelehi-pliroforikis-/</a:t>
            </a:r>
            <a:endParaRPr kumimoji="0" lang="en-GR" sz="1100" b="0" i="1" u="none" strike="noStrike" kern="1200" cap="none" spc="0" normalizeH="0" baseline="0" noProof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9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BD0BCCE-A27A-4F60-91AA-BD9CE79B44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r="1146"/>
          <a:stretch>
            <a:fillRect/>
          </a:stretch>
        </p:blipFill>
        <p:spPr>
          <a:xfrm rot="5400000">
            <a:off x="-796925" y="796925"/>
            <a:ext cx="6858000" cy="52641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78C4A-8789-4F7E-B87D-5F7D5A501DDA}"/>
              </a:ext>
            </a:extLst>
          </p:cNvPr>
          <p:cNvSpPr txBox="1"/>
          <p:nvPr/>
        </p:nvSpPr>
        <p:spPr>
          <a:xfrm>
            <a:off x="4591242" y="1869168"/>
            <a:ext cx="7554576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spc="-145" dirty="0" err="1">
                <a:solidFill>
                  <a:srgbClr val="111340"/>
                </a:solidFill>
                <a:latin typeface="Calibri"/>
                <a:cs typeface="Poppins"/>
              </a:rPr>
              <a:t>Στρ</a:t>
            </a:r>
            <a:r>
              <a:rPr lang="en-US" sz="4000" b="1" spc="-145" dirty="0">
                <a:solidFill>
                  <a:srgbClr val="111340"/>
                </a:solidFill>
                <a:latin typeface="Calibri"/>
                <a:cs typeface="Poppins"/>
              </a:rPr>
              <a:t>ατηγική</a:t>
            </a:r>
            <a:endParaRPr lang="en-US" sz="4000" b="1" spc="-145" dirty="0">
              <a:solidFill>
                <a:srgbClr val="111340"/>
              </a:solidFill>
              <a:latin typeface="Calibri"/>
              <a:cs typeface="Poppins" pitchFamily="2" charset="77"/>
            </a:endParaRPr>
          </a:p>
          <a:p>
            <a:endParaRPr lang="en-US" sz="4000" spc="-145" dirty="0">
              <a:solidFill>
                <a:srgbClr val="111340"/>
              </a:solidFill>
              <a:latin typeface="Poppins" pitchFamily="2" charset="77"/>
              <a:cs typeface="Poppins" pitchFamily="2" charset="77"/>
            </a:endParaRPr>
          </a:p>
          <a:p>
            <a:endParaRPr lang="en-US" sz="4000" spc="-145" dirty="0">
              <a:solidFill>
                <a:srgbClr val="111340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l-GR" sz="2800" spc="-145" dirty="0">
                <a:solidFill>
                  <a:schemeClr val="tx1">
                    <a:lumMod val="50000"/>
                  </a:schemeClr>
                </a:solidFill>
                <a:latin typeface="Calibri"/>
                <a:cs typeface="Poppins"/>
              </a:rPr>
              <a:t>Αναπτύσσουμε τα </a:t>
            </a:r>
            <a:r>
              <a:rPr lang="en-US" sz="2800" spc="-145" dirty="0">
                <a:solidFill>
                  <a:schemeClr val="tx1">
                    <a:lumMod val="50000"/>
                  </a:schemeClr>
                </a:solidFill>
                <a:latin typeface="Calibri"/>
                <a:cs typeface="Poppins"/>
              </a:rPr>
              <a:t>Ten06 B</a:t>
            </a:r>
            <a:r>
              <a:rPr lang="en-GB" sz="2800" spc="-145" dirty="0" err="1">
                <a:solidFill>
                  <a:schemeClr val="tx1">
                    <a:lumMod val="50000"/>
                  </a:schemeClr>
                </a:solidFill>
                <a:latin typeface="Calibri"/>
                <a:cs typeface="Poppins"/>
              </a:rPr>
              <a:t>usiness</a:t>
            </a:r>
            <a:r>
              <a:rPr lang="en-GB" sz="2800" spc="-145" dirty="0">
                <a:solidFill>
                  <a:schemeClr val="tx1">
                    <a:lumMod val="50000"/>
                  </a:schemeClr>
                </a:solidFill>
                <a:latin typeface="Calibri"/>
                <a:cs typeface="Poppins"/>
              </a:rPr>
              <a:t> </a:t>
            </a:r>
            <a:r>
              <a:rPr lang="en-US" sz="2800" spc="-145" dirty="0">
                <a:solidFill>
                  <a:schemeClr val="tx1">
                    <a:lumMod val="50000"/>
                  </a:schemeClr>
                </a:solidFill>
                <a:latin typeface="Calibri"/>
                <a:cs typeface="Poppins"/>
              </a:rPr>
              <a:t>Blocks</a:t>
            </a:r>
            <a:r>
              <a:rPr lang="en-GB" sz="2800" spc="-145" dirty="0">
                <a:solidFill>
                  <a:schemeClr val="tx1">
                    <a:lumMod val="50000"/>
                  </a:schemeClr>
                </a:solidFill>
                <a:latin typeface="Calibri"/>
                <a:cs typeface="Poppins"/>
              </a:rPr>
              <a:t> (</a:t>
            </a:r>
            <a:r>
              <a:rPr lang="en-GB" sz="2800" spc="-145" dirty="0" err="1">
                <a:solidFill>
                  <a:schemeClr val="tx1">
                    <a:lumMod val="50000"/>
                  </a:schemeClr>
                </a:solidFill>
                <a:latin typeface="Calibri"/>
                <a:cs typeface="Poppins"/>
              </a:rPr>
              <a:t>BBlocks</a:t>
            </a:r>
            <a:r>
              <a:rPr lang="en-GB" sz="2800" spc="-145" dirty="0">
                <a:solidFill>
                  <a:schemeClr val="tx1">
                    <a:lumMod val="50000"/>
                  </a:schemeClr>
                </a:solidFill>
                <a:latin typeface="Calibri"/>
                <a:cs typeface="Poppins"/>
              </a:rPr>
              <a:t>). </a:t>
            </a:r>
            <a:endParaRPr lang="en-GB" sz="2800" spc="-145" dirty="0">
              <a:solidFill>
                <a:schemeClr val="tx1">
                  <a:lumMod val="50000"/>
                </a:schemeClr>
              </a:solidFill>
              <a:latin typeface="Calibri"/>
              <a:cs typeface="Poppins" pitchFamily="2" charset="77"/>
            </a:endParaRPr>
          </a:p>
          <a:p>
            <a:endParaRPr lang="el-GR" sz="2800" spc="-145" dirty="0">
              <a:solidFill>
                <a:schemeClr val="tx1">
                  <a:lumMod val="50000"/>
                </a:schemeClr>
              </a:solidFill>
              <a:latin typeface="Calibri"/>
              <a:cs typeface="Poppins" pitchFamily="2" charset="77"/>
            </a:endParaRPr>
          </a:p>
          <a:p>
            <a:r>
              <a:rPr lang="el-GR" sz="2800" spc="-145" dirty="0">
                <a:solidFill>
                  <a:schemeClr val="tx1">
                    <a:lumMod val="50000"/>
                  </a:schemeClr>
                </a:solidFill>
                <a:latin typeface="Calibri"/>
                <a:cs typeface="Poppins"/>
              </a:rPr>
              <a:t>Τεχνολογικές εφαρμογές με υλοποιημένη την επιχειρησιακή λογική με σκοπό τη διευκόλυνση της ανάπτυξης ολοκληρωμένων συστημάτων ταχύτερα, με λιγότερες απαιτήσεις σε πόρους και με μεγαλύτερη ασφάλεια</a:t>
            </a:r>
            <a:r>
              <a:rPr lang="en-US" sz="2800" spc="-145" dirty="0">
                <a:solidFill>
                  <a:schemeClr val="tx1">
                    <a:lumMod val="50000"/>
                  </a:schemeClr>
                </a:solidFill>
                <a:latin typeface="Calibri"/>
                <a:cs typeface="Poppi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463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65">
            <a:extLst>
              <a:ext uri="{FF2B5EF4-FFF2-40B4-BE49-F238E27FC236}">
                <a16:creationId xmlns:a16="http://schemas.microsoft.com/office/drawing/2014/main" id="{4CE1215F-F190-4B39-9252-2E830AEA8905}"/>
              </a:ext>
            </a:extLst>
          </p:cNvPr>
          <p:cNvSpPr txBox="1"/>
          <p:nvPr/>
        </p:nvSpPr>
        <p:spPr>
          <a:xfrm>
            <a:off x="759107" y="-146526"/>
            <a:ext cx="10668000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4400" dirty="0">
                <a:latin typeface="+mn-lt"/>
                <a:cs typeface="Poppins" panose="00000500000000000000" pitchFamily="2" charset="0"/>
              </a:rPr>
              <a:t>Ten06 </a:t>
            </a:r>
            <a:r>
              <a:rPr lang="en-US" sz="4400" dirty="0" err="1">
                <a:latin typeface="+mn-lt"/>
                <a:cs typeface="Poppins" panose="00000500000000000000" pitchFamily="2" charset="0"/>
              </a:rPr>
              <a:t>BBlocks</a:t>
            </a:r>
            <a:r>
              <a:rPr lang="en-US" sz="4400" dirty="0">
                <a:latin typeface="+mn-lt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06B0135-17ED-4608-B204-B458D7A20128}"/>
              </a:ext>
            </a:extLst>
          </p:cNvPr>
          <p:cNvSpPr txBox="1"/>
          <p:nvPr/>
        </p:nvSpPr>
        <p:spPr>
          <a:xfrm>
            <a:off x="759107" y="925647"/>
            <a:ext cx="10668000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pc="-60" err="1">
                <a:cs typeface="Poppins"/>
              </a:rPr>
              <a:t>Εξυ</a:t>
            </a:r>
            <a:r>
              <a:rPr lang="en-US" spc="-60">
                <a:cs typeface="Poppins"/>
              </a:rPr>
              <a:t>π</a:t>
            </a:r>
            <a:r>
              <a:rPr lang="en-US" spc="-60" err="1">
                <a:cs typeface="Poppins"/>
              </a:rPr>
              <a:t>ηρετούν</a:t>
            </a:r>
            <a:r>
              <a:rPr lang="en-US" spc="-60">
                <a:cs typeface="Poppins"/>
              </a:rPr>
              <a:t> </a:t>
            </a:r>
            <a:r>
              <a:rPr lang="en-US" spc="-60" err="1">
                <a:cs typeface="Poppins"/>
              </a:rPr>
              <a:t>τον</a:t>
            </a:r>
            <a:r>
              <a:rPr lang="en-US" spc="-60">
                <a:cs typeface="Poppins"/>
              </a:rPr>
              <a:t> Τα</a:t>
            </a:r>
            <a:r>
              <a:rPr lang="en-US" spc="-60" err="1">
                <a:cs typeface="Poppins"/>
              </a:rPr>
              <a:t>χύ</a:t>
            </a:r>
            <a:r>
              <a:rPr lang="en-US" spc="-60">
                <a:cs typeface="Poppins"/>
              </a:rPr>
              <a:t> </a:t>
            </a:r>
            <a:r>
              <a:rPr lang="en-US" spc="-60" err="1">
                <a:cs typeface="Poppins"/>
              </a:rPr>
              <a:t>Ψηφι</a:t>
            </a:r>
            <a:r>
              <a:rPr lang="en-US" spc="-60">
                <a:cs typeface="Poppins"/>
              </a:rPr>
              <a:t>α</a:t>
            </a:r>
            <a:r>
              <a:rPr lang="en-US" spc="-60" err="1">
                <a:cs typeface="Poppins"/>
              </a:rPr>
              <a:t>κό</a:t>
            </a:r>
            <a:r>
              <a:rPr lang="en-US" spc="-60">
                <a:cs typeface="Poppins"/>
              </a:rPr>
              <a:t> </a:t>
            </a:r>
            <a:r>
              <a:rPr lang="en-US" spc="-60" err="1">
                <a:cs typeface="Poppins"/>
              </a:rPr>
              <a:t>Μετ</a:t>
            </a:r>
            <a:r>
              <a:rPr lang="en-US" spc="-60">
                <a:cs typeface="Poppins"/>
              </a:rPr>
              <a:t>α</a:t>
            </a:r>
            <a:r>
              <a:rPr lang="en-US" spc="-60" err="1">
                <a:cs typeface="Poppins"/>
              </a:rPr>
              <a:t>σχημ</a:t>
            </a:r>
            <a:r>
              <a:rPr lang="en-US" spc="-60">
                <a:cs typeface="Poppins"/>
              </a:rPr>
              <a:t>α</a:t>
            </a:r>
            <a:r>
              <a:rPr lang="en-US" spc="-60" err="1">
                <a:cs typeface="Poppins"/>
              </a:rPr>
              <a:t>τισμό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C1D1D75-4711-4108-AB19-C0CD1F76E633}"/>
              </a:ext>
            </a:extLst>
          </p:cNvPr>
          <p:cNvSpPr txBox="1"/>
          <p:nvPr/>
        </p:nvSpPr>
        <p:spPr>
          <a:xfrm>
            <a:off x="1322173" y="1943015"/>
            <a:ext cx="47738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GB" sz="1800">
                <a:solidFill>
                  <a:schemeClr val="bg1">
                    <a:lumMod val="25000"/>
                  </a:schemeClr>
                </a:solidFill>
              </a:rPr>
              <a:t>Πλήρως λειτουργικές αυτόνομες </a:t>
            </a:r>
            <a:r>
              <a:rPr lang="el-GR" sz="1800">
                <a:solidFill>
                  <a:schemeClr val="bg1">
                    <a:lumMod val="25000"/>
                  </a:schemeClr>
                </a:solidFill>
              </a:rPr>
              <a:t>τεχνολογικές δομές</a:t>
            </a:r>
            <a:r>
              <a:rPr lang="en-GB" sz="1800">
                <a:solidFill>
                  <a:schemeClr val="bg1">
                    <a:lumMod val="25000"/>
                  </a:schemeClr>
                </a:solidFill>
              </a:rPr>
              <a:t> π</a:t>
            </a:r>
            <a:r>
              <a:rPr lang="en-GB" sz="1800" err="1">
                <a:solidFill>
                  <a:schemeClr val="bg1">
                    <a:lumMod val="25000"/>
                  </a:schemeClr>
                </a:solidFill>
              </a:rPr>
              <a:t>ου</a:t>
            </a:r>
            <a:r>
              <a:rPr lang="en-GB" sz="1800">
                <a:solidFill>
                  <a:schemeClr val="bg1">
                    <a:lumMod val="25000"/>
                  </a:schemeClr>
                </a:solidFill>
              </a:rPr>
              <a:t> π</a:t>
            </a:r>
            <a:r>
              <a:rPr lang="en-GB" sz="1800" err="1">
                <a:solidFill>
                  <a:schemeClr val="bg1">
                    <a:lumMod val="25000"/>
                  </a:schemeClr>
                </a:solidFill>
              </a:rPr>
              <a:t>εριλ</a:t>
            </a:r>
            <a:r>
              <a:rPr lang="en-GB" sz="1800">
                <a:solidFill>
                  <a:schemeClr val="bg1">
                    <a:lumMod val="25000"/>
                  </a:schemeClr>
                </a:solidFill>
              </a:rPr>
              <a:t>αμβ</a:t>
            </a:r>
            <a:r>
              <a:rPr lang="en-GB" sz="1800" err="1">
                <a:solidFill>
                  <a:schemeClr val="bg1">
                    <a:lumMod val="25000"/>
                  </a:schemeClr>
                </a:solidFill>
              </a:rPr>
              <a:t>άνουν</a:t>
            </a:r>
            <a:r>
              <a:rPr lang="en-GB" sz="1800">
                <a:solidFill>
                  <a:schemeClr val="bg1">
                    <a:lumMod val="25000"/>
                  </a:schemeClr>
                </a:solidFill>
              </a:rPr>
              <a:t> επιχειρησιακή λογική</a:t>
            </a:r>
            <a:endParaRPr lang="en-GB" sz="1800">
              <a:solidFill>
                <a:schemeClr val="bg1">
                  <a:lumMod val="25000"/>
                </a:schemeClr>
              </a:solidFill>
              <a:cs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39F267-8867-0649-91F1-2F7F96F25C5D}"/>
              </a:ext>
            </a:extLst>
          </p:cNvPr>
          <p:cNvSpPr txBox="1"/>
          <p:nvPr/>
        </p:nvSpPr>
        <p:spPr>
          <a:xfrm>
            <a:off x="5080712" y="5021723"/>
            <a:ext cx="584519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l-GR" dirty="0">
                <a:solidFill>
                  <a:schemeClr val="bg1">
                    <a:lumMod val="25000"/>
                  </a:schemeClr>
                </a:solidFill>
              </a:rPr>
              <a:t>Τα </a:t>
            </a:r>
            <a:r>
              <a:rPr lang="en-GB" dirty="0">
                <a:solidFill>
                  <a:schemeClr val="bg1">
                    <a:lumMod val="25000"/>
                  </a:schemeClr>
                </a:solidFill>
              </a:rPr>
              <a:t>Ten06 </a:t>
            </a:r>
            <a:r>
              <a:rPr lang="en-GB" dirty="0" err="1">
                <a:solidFill>
                  <a:schemeClr val="bg1">
                    <a:lumMod val="25000"/>
                  </a:schemeClr>
                </a:solidFill>
              </a:rPr>
              <a:t>BBlocks</a:t>
            </a:r>
            <a:r>
              <a:rPr lang="en-GB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25000"/>
                  </a:schemeClr>
                </a:solidFill>
              </a:rPr>
              <a:t>χρησιμο</a:t>
            </a:r>
            <a:r>
              <a:rPr lang="en-GB" dirty="0">
                <a:solidFill>
                  <a:schemeClr val="bg1">
                    <a:lumMod val="25000"/>
                  </a:schemeClr>
                </a:solidFill>
              </a:rPr>
              <a:t>ποιούνται ως συστατικά για την αν</a:t>
            </a:r>
            <a:r>
              <a:rPr lang="el-GR" dirty="0">
                <a:solidFill>
                  <a:schemeClr val="bg1">
                    <a:lumMod val="25000"/>
                  </a:schemeClr>
                </a:solidFill>
              </a:rPr>
              <a:t>ά</a:t>
            </a:r>
            <a:r>
              <a:rPr lang="en-GB" dirty="0">
                <a:solidFill>
                  <a:schemeClr val="bg1">
                    <a:lumMod val="25000"/>
                  </a:schemeClr>
                </a:solidFill>
              </a:rPr>
              <a:t>π</a:t>
            </a:r>
            <a:r>
              <a:rPr lang="en-GB" dirty="0" err="1">
                <a:solidFill>
                  <a:schemeClr val="bg1">
                    <a:lumMod val="25000"/>
                  </a:schemeClr>
                </a:solidFill>
              </a:rPr>
              <a:t>τυξη</a:t>
            </a:r>
            <a:r>
              <a:rPr lang="en-GB" dirty="0">
                <a:solidFill>
                  <a:schemeClr val="bg1">
                    <a:lumMod val="25000"/>
                  </a:schemeClr>
                </a:solidFill>
              </a:rPr>
              <a:t> ολοκληρωμένων συστημάτων</a:t>
            </a:r>
            <a:endParaRPr lang="en-GB" dirty="0">
              <a:solidFill>
                <a:schemeClr val="bg1">
                  <a:lumMod val="25000"/>
                </a:schemeClr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4DE0C-7486-3E41-B9C9-917B293CC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887" y="2707012"/>
            <a:ext cx="5845196" cy="17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2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9001060-FBE2-484E-879C-6451415F0E23}"/>
              </a:ext>
            </a:extLst>
          </p:cNvPr>
          <p:cNvGrpSpPr/>
          <p:nvPr/>
        </p:nvGrpSpPr>
        <p:grpSpPr>
          <a:xfrm>
            <a:off x="7530056" y="2067955"/>
            <a:ext cx="3548381" cy="2348896"/>
            <a:chOff x="1503675" y="4158370"/>
            <a:chExt cx="12142733" cy="7930708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D2F548B5-BD6E-486E-86DF-6A6146EB3AA8}"/>
                </a:ext>
              </a:extLst>
            </p:cNvPr>
            <p:cNvGrpSpPr/>
            <p:nvPr/>
          </p:nvGrpSpPr>
          <p:grpSpPr>
            <a:xfrm>
              <a:off x="1503675" y="6404532"/>
              <a:ext cx="1658149" cy="3439631"/>
              <a:chOff x="1503675" y="6404532"/>
              <a:chExt cx="1658149" cy="3439631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6F63D7E-6F78-4EF6-86B3-E2C98E59520E}"/>
                  </a:ext>
                </a:extLst>
              </p:cNvPr>
              <p:cNvSpPr/>
              <p:nvPr/>
            </p:nvSpPr>
            <p:spPr>
              <a:xfrm>
                <a:off x="1503675" y="6404532"/>
                <a:ext cx="1658149" cy="343963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32" h="2762">
                    <a:moveTo>
                      <a:pt x="1220" y="0"/>
                    </a:moveTo>
                    <a:lnTo>
                      <a:pt x="112" y="0"/>
                    </a:lnTo>
                    <a:cubicBezTo>
                      <a:pt x="50" y="0"/>
                      <a:pt x="0" y="49"/>
                      <a:pt x="0" y="111"/>
                    </a:cubicBezTo>
                    <a:lnTo>
                      <a:pt x="0" y="2651"/>
                    </a:lnTo>
                    <a:cubicBezTo>
                      <a:pt x="0" y="2713"/>
                      <a:pt x="50" y="2762"/>
                      <a:pt x="112" y="2762"/>
                    </a:cubicBezTo>
                    <a:lnTo>
                      <a:pt x="1220" y="2762"/>
                    </a:lnTo>
                    <a:cubicBezTo>
                      <a:pt x="1282" y="2762"/>
                      <a:pt x="1332" y="2713"/>
                      <a:pt x="1332" y="2651"/>
                    </a:cubicBezTo>
                    <a:lnTo>
                      <a:pt x="1332" y="111"/>
                    </a:lnTo>
                    <a:cubicBezTo>
                      <a:pt x="1332" y="49"/>
                      <a:pt x="1282" y="0"/>
                      <a:pt x="122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A000F295-C712-4CCF-B389-1A759D80D198}"/>
                  </a:ext>
                </a:extLst>
              </p:cNvPr>
              <p:cNvSpPr/>
              <p:nvPr/>
            </p:nvSpPr>
            <p:spPr>
              <a:xfrm>
                <a:off x="2096672" y="6505442"/>
                <a:ext cx="386195" cy="145757"/>
              </a:xfrm>
              <a:custGeom>
                <a:avLst/>
                <a:gdLst>
                  <a:gd name="connsiteX0" fmla="*/ 108296 w 386195"/>
                  <a:gd name="connsiteY0" fmla="*/ 105891 h 145757"/>
                  <a:gd name="connsiteX1" fmla="*/ 365105 w 386195"/>
                  <a:gd name="connsiteY1" fmla="*/ 105891 h 145757"/>
                  <a:gd name="connsiteX2" fmla="*/ 386195 w 386195"/>
                  <a:gd name="connsiteY2" fmla="*/ 121464 h 145757"/>
                  <a:gd name="connsiteX3" fmla="*/ 365105 w 386195"/>
                  <a:gd name="connsiteY3" fmla="*/ 137036 h 145757"/>
                  <a:gd name="connsiteX4" fmla="*/ 108296 w 386195"/>
                  <a:gd name="connsiteY4" fmla="*/ 137036 h 145757"/>
                  <a:gd name="connsiteX5" fmla="*/ 87205 w 386195"/>
                  <a:gd name="connsiteY5" fmla="*/ 121464 h 145757"/>
                  <a:gd name="connsiteX6" fmla="*/ 108296 w 386195"/>
                  <a:gd name="connsiteY6" fmla="*/ 105891 h 145757"/>
                  <a:gd name="connsiteX7" fmla="*/ 24293 w 386195"/>
                  <a:gd name="connsiteY7" fmla="*/ 98417 h 145757"/>
                  <a:gd name="connsiteX8" fmla="*/ 48586 w 386195"/>
                  <a:gd name="connsiteY8" fmla="*/ 121480 h 145757"/>
                  <a:gd name="connsiteX9" fmla="*/ 24293 w 386195"/>
                  <a:gd name="connsiteY9" fmla="*/ 145757 h 145757"/>
                  <a:gd name="connsiteX10" fmla="*/ 0 w 386195"/>
                  <a:gd name="connsiteY10" fmla="*/ 121480 h 145757"/>
                  <a:gd name="connsiteX11" fmla="*/ 24293 w 386195"/>
                  <a:gd name="connsiteY11" fmla="*/ 98417 h 145757"/>
                  <a:gd name="connsiteX12" fmla="*/ 236094 w 386195"/>
                  <a:gd name="connsiteY12" fmla="*/ 0 h 145757"/>
                  <a:gd name="connsiteX13" fmla="*/ 256630 w 386195"/>
                  <a:gd name="connsiteY13" fmla="*/ 19329 h 145757"/>
                  <a:gd name="connsiteX14" fmla="*/ 236094 w 386195"/>
                  <a:gd name="connsiteY14" fmla="*/ 39865 h 145757"/>
                  <a:gd name="connsiteX15" fmla="*/ 216765 w 386195"/>
                  <a:gd name="connsiteY15" fmla="*/ 19329 h 145757"/>
                  <a:gd name="connsiteX16" fmla="*/ 236094 w 386195"/>
                  <a:gd name="connsiteY16" fmla="*/ 0 h 14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6195" h="145757">
                    <a:moveTo>
                      <a:pt x="108296" y="105891"/>
                    </a:moveTo>
                    <a:lnTo>
                      <a:pt x="365105" y="105891"/>
                    </a:lnTo>
                    <a:cubicBezTo>
                      <a:pt x="376270" y="105891"/>
                      <a:pt x="386195" y="113079"/>
                      <a:pt x="386195" y="121464"/>
                    </a:cubicBezTo>
                    <a:cubicBezTo>
                      <a:pt x="386195" y="129849"/>
                      <a:pt x="376270" y="137036"/>
                      <a:pt x="365105" y="137036"/>
                    </a:cubicBezTo>
                    <a:lnTo>
                      <a:pt x="108296" y="137036"/>
                    </a:lnTo>
                    <a:cubicBezTo>
                      <a:pt x="95889" y="137036"/>
                      <a:pt x="87205" y="129849"/>
                      <a:pt x="87205" y="121464"/>
                    </a:cubicBezTo>
                    <a:cubicBezTo>
                      <a:pt x="87205" y="113079"/>
                      <a:pt x="95889" y="105891"/>
                      <a:pt x="108296" y="105891"/>
                    </a:cubicBezTo>
                    <a:close/>
                    <a:moveTo>
                      <a:pt x="24293" y="98417"/>
                    </a:moveTo>
                    <a:cubicBezTo>
                      <a:pt x="37654" y="98417"/>
                      <a:pt x="48586" y="108128"/>
                      <a:pt x="48586" y="121480"/>
                    </a:cubicBezTo>
                    <a:cubicBezTo>
                      <a:pt x="48586" y="134833"/>
                      <a:pt x="37654" y="145757"/>
                      <a:pt x="24293" y="145757"/>
                    </a:cubicBezTo>
                    <a:cubicBezTo>
                      <a:pt x="10932" y="145757"/>
                      <a:pt x="0" y="134833"/>
                      <a:pt x="0" y="121480"/>
                    </a:cubicBezTo>
                    <a:cubicBezTo>
                      <a:pt x="0" y="108128"/>
                      <a:pt x="10932" y="98417"/>
                      <a:pt x="24293" y="98417"/>
                    </a:cubicBezTo>
                    <a:close/>
                    <a:moveTo>
                      <a:pt x="236094" y="0"/>
                    </a:moveTo>
                    <a:cubicBezTo>
                      <a:pt x="246966" y="0"/>
                      <a:pt x="256630" y="8456"/>
                      <a:pt x="256630" y="19329"/>
                    </a:cubicBezTo>
                    <a:cubicBezTo>
                      <a:pt x="256630" y="30201"/>
                      <a:pt x="246966" y="39865"/>
                      <a:pt x="236094" y="39865"/>
                    </a:cubicBezTo>
                    <a:cubicBezTo>
                      <a:pt x="225221" y="39865"/>
                      <a:pt x="216765" y="30201"/>
                      <a:pt x="216765" y="19329"/>
                    </a:cubicBezTo>
                    <a:cubicBezTo>
                      <a:pt x="216765" y="8456"/>
                      <a:pt x="225221" y="0"/>
                      <a:pt x="23609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cap="flat">
                <a:noFill/>
                <a:prstDash val="solid"/>
              </a:ln>
            </p:spPr>
            <p:txBody>
              <a:bodyPr vert="horz" wrap="square" lIns="45000" tIns="22500" rIns="45000" bIns="22500" anchor="ctr" anchorCtr="1" compatLnSpc="0">
                <a:noAutofit/>
              </a:bodyPr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E54822-4C83-484A-832B-67CF127D703D}"/>
                  </a:ext>
                </a:extLst>
              </p:cNvPr>
              <p:cNvSpPr/>
              <p:nvPr/>
            </p:nvSpPr>
            <p:spPr>
              <a:xfrm>
                <a:off x="2203810" y="9507799"/>
                <a:ext cx="257879" cy="26037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8" h="210">
                    <a:moveTo>
                      <a:pt x="104" y="210"/>
                    </a:moveTo>
                    <a:cubicBezTo>
                      <a:pt x="47" y="210"/>
                      <a:pt x="0" y="163"/>
                      <a:pt x="0" y="105"/>
                    </a:cubicBezTo>
                    <a:cubicBezTo>
                      <a:pt x="0" y="47"/>
                      <a:pt x="47" y="0"/>
                      <a:pt x="104" y="0"/>
                    </a:cubicBezTo>
                    <a:cubicBezTo>
                      <a:pt x="162" y="0"/>
                      <a:pt x="208" y="47"/>
                      <a:pt x="208" y="105"/>
                    </a:cubicBezTo>
                    <a:cubicBezTo>
                      <a:pt x="208" y="163"/>
                      <a:pt x="162" y="210"/>
                      <a:pt x="104" y="210"/>
                    </a:cubicBezTo>
                    <a:close/>
                  </a:path>
                </a:pathLst>
              </a:custGeom>
              <a:solidFill>
                <a:schemeClr val="bg2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1759ADA-042F-4938-8DC3-9BFD25CDC53E}"/>
                  </a:ext>
                </a:extLst>
              </p:cNvPr>
              <p:cNvSpPr/>
              <p:nvPr/>
            </p:nvSpPr>
            <p:spPr>
              <a:xfrm>
                <a:off x="1558487" y="6818135"/>
                <a:ext cx="1536058" cy="262114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34" h="2105">
                    <a:moveTo>
                      <a:pt x="1234" y="2105"/>
                    </a:moveTo>
                    <a:lnTo>
                      <a:pt x="0" y="2105"/>
                    </a:lnTo>
                    <a:lnTo>
                      <a:pt x="0" y="0"/>
                    </a:lnTo>
                    <a:lnTo>
                      <a:pt x="12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491B8C0-DE41-40CA-B2E7-36FD9447A5C7}"/>
                  </a:ext>
                </a:extLst>
              </p:cNvPr>
              <p:cNvSpPr/>
              <p:nvPr/>
            </p:nvSpPr>
            <p:spPr>
              <a:xfrm>
                <a:off x="1703002" y="7514532"/>
                <a:ext cx="1224613" cy="122585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84" h="985">
                    <a:moveTo>
                      <a:pt x="984" y="493"/>
                    </a:moveTo>
                    <a:cubicBezTo>
                      <a:pt x="984" y="764"/>
                      <a:pt x="764" y="985"/>
                      <a:pt x="492" y="985"/>
                    </a:cubicBezTo>
                    <a:cubicBezTo>
                      <a:pt x="220" y="985"/>
                      <a:pt x="0" y="764"/>
                      <a:pt x="0" y="493"/>
                    </a:cubicBezTo>
                    <a:cubicBezTo>
                      <a:pt x="0" y="220"/>
                      <a:pt x="220" y="0"/>
                      <a:pt x="492" y="0"/>
                    </a:cubicBezTo>
                    <a:cubicBezTo>
                      <a:pt x="764" y="0"/>
                      <a:pt x="984" y="220"/>
                      <a:pt x="984" y="49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EDD6567-50D8-4A3E-914E-DFF51DB29026}"/>
                  </a:ext>
                </a:extLst>
              </p:cNvPr>
              <p:cNvSpPr/>
              <p:nvPr/>
            </p:nvSpPr>
            <p:spPr>
              <a:xfrm>
                <a:off x="1703002" y="7514532"/>
                <a:ext cx="1224613" cy="122585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84" h="985">
                    <a:moveTo>
                      <a:pt x="984" y="493"/>
                    </a:moveTo>
                    <a:cubicBezTo>
                      <a:pt x="984" y="764"/>
                      <a:pt x="764" y="985"/>
                      <a:pt x="492" y="985"/>
                    </a:cubicBezTo>
                    <a:cubicBezTo>
                      <a:pt x="220" y="985"/>
                      <a:pt x="0" y="764"/>
                      <a:pt x="0" y="493"/>
                    </a:cubicBezTo>
                    <a:cubicBezTo>
                      <a:pt x="0" y="220"/>
                      <a:pt x="220" y="0"/>
                      <a:pt x="492" y="0"/>
                    </a:cubicBezTo>
                    <a:cubicBezTo>
                      <a:pt x="764" y="0"/>
                      <a:pt x="984" y="220"/>
                      <a:pt x="984" y="493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390BB333-B68E-4562-815B-13B59356D3D1}"/>
                  </a:ext>
                </a:extLst>
              </p:cNvPr>
              <p:cNvSpPr/>
              <p:nvPr/>
            </p:nvSpPr>
            <p:spPr>
              <a:xfrm>
                <a:off x="1995763" y="7728808"/>
                <a:ext cx="639091" cy="78858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14" h="634">
                    <a:moveTo>
                      <a:pt x="497" y="0"/>
                    </a:moveTo>
                    <a:lnTo>
                      <a:pt x="17" y="0"/>
                    </a:lnTo>
                    <a:cubicBezTo>
                      <a:pt x="8" y="0"/>
                      <a:pt x="0" y="7"/>
                      <a:pt x="0" y="17"/>
                    </a:cubicBezTo>
                    <a:lnTo>
                      <a:pt x="0" y="617"/>
                    </a:lnTo>
                    <a:cubicBezTo>
                      <a:pt x="0" y="627"/>
                      <a:pt x="8" y="634"/>
                      <a:pt x="17" y="634"/>
                    </a:cubicBezTo>
                    <a:lnTo>
                      <a:pt x="497" y="634"/>
                    </a:lnTo>
                    <a:cubicBezTo>
                      <a:pt x="506" y="634"/>
                      <a:pt x="514" y="627"/>
                      <a:pt x="514" y="617"/>
                    </a:cubicBezTo>
                    <a:lnTo>
                      <a:pt x="514" y="17"/>
                    </a:lnTo>
                    <a:cubicBezTo>
                      <a:pt x="514" y="7"/>
                      <a:pt x="506" y="0"/>
                      <a:pt x="4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23C9CE7-3141-4862-A74F-E4158F22DBC9}"/>
                  </a:ext>
                </a:extLst>
              </p:cNvPr>
              <p:cNvSpPr/>
              <p:nvPr/>
            </p:nvSpPr>
            <p:spPr>
              <a:xfrm>
                <a:off x="1995763" y="7728808"/>
                <a:ext cx="639091" cy="78858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14" h="634">
                    <a:moveTo>
                      <a:pt x="497" y="0"/>
                    </a:moveTo>
                    <a:lnTo>
                      <a:pt x="17" y="0"/>
                    </a:lnTo>
                    <a:cubicBezTo>
                      <a:pt x="8" y="0"/>
                      <a:pt x="0" y="7"/>
                      <a:pt x="0" y="17"/>
                    </a:cubicBezTo>
                    <a:lnTo>
                      <a:pt x="0" y="617"/>
                    </a:lnTo>
                    <a:cubicBezTo>
                      <a:pt x="0" y="627"/>
                      <a:pt x="8" y="634"/>
                      <a:pt x="17" y="634"/>
                    </a:cubicBezTo>
                    <a:lnTo>
                      <a:pt x="497" y="634"/>
                    </a:lnTo>
                    <a:cubicBezTo>
                      <a:pt x="506" y="634"/>
                      <a:pt x="514" y="627"/>
                      <a:pt x="514" y="617"/>
                    </a:cubicBezTo>
                    <a:lnTo>
                      <a:pt x="514" y="17"/>
                    </a:lnTo>
                    <a:cubicBezTo>
                      <a:pt x="514" y="7"/>
                      <a:pt x="506" y="0"/>
                      <a:pt x="497" y="0"/>
                    </a:cubicBezTo>
                    <a:close/>
                  </a:path>
                </a:pathLst>
              </a:custGeom>
              <a:solidFill>
                <a:schemeClr val="accent6">
                  <a:alpha val="2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B522D20-264C-40AD-809C-F4EF25CCBFA9}"/>
                  </a:ext>
                </a:extLst>
              </p:cNvPr>
              <p:cNvSpPr/>
              <p:nvPr/>
            </p:nvSpPr>
            <p:spPr>
              <a:xfrm>
                <a:off x="2084214" y="8071401"/>
                <a:ext cx="306465" cy="4609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7" h="38">
                    <a:moveTo>
                      <a:pt x="0" y="38"/>
                    </a:moveTo>
                    <a:lnTo>
                      <a:pt x="247" y="38"/>
                    </a:lnTo>
                    <a:lnTo>
                      <a:pt x="2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E7D8E1-CC9B-43D3-B629-84628ED2AA07}"/>
                  </a:ext>
                </a:extLst>
              </p:cNvPr>
              <p:cNvSpPr/>
              <p:nvPr/>
            </p:nvSpPr>
            <p:spPr>
              <a:xfrm>
                <a:off x="2084214" y="8158606"/>
                <a:ext cx="462189" cy="222997"/>
              </a:xfrm>
              <a:custGeom>
                <a:avLst/>
                <a:gdLst>
                  <a:gd name="connsiteX0" fmla="*/ 0 w 462189"/>
                  <a:gd name="connsiteY0" fmla="*/ 178149 h 222997"/>
                  <a:gd name="connsiteX1" fmla="*/ 462189 w 462189"/>
                  <a:gd name="connsiteY1" fmla="*/ 178149 h 222997"/>
                  <a:gd name="connsiteX2" fmla="*/ 462189 w 462189"/>
                  <a:gd name="connsiteY2" fmla="*/ 222997 h 222997"/>
                  <a:gd name="connsiteX3" fmla="*/ 0 w 462189"/>
                  <a:gd name="connsiteY3" fmla="*/ 222997 h 222997"/>
                  <a:gd name="connsiteX4" fmla="*/ 0 w 462189"/>
                  <a:gd name="connsiteY4" fmla="*/ 89697 h 222997"/>
                  <a:gd name="connsiteX5" fmla="*/ 462189 w 462189"/>
                  <a:gd name="connsiteY5" fmla="*/ 89697 h 222997"/>
                  <a:gd name="connsiteX6" fmla="*/ 462189 w 462189"/>
                  <a:gd name="connsiteY6" fmla="*/ 134545 h 222997"/>
                  <a:gd name="connsiteX7" fmla="*/ 0 w 462189"/>
                  <a:gd name="connsiteY7" fmla="*/ 134545 h 222997"/>
                  <a:gd name="connsiteX8" fmla="*/ 0 w 462189"/>
                  <a:gd name="connsiteY8" fmla="*/ 0 h 222997"/>
                  <a:gd name="connsiteX9" fmla="*/ 462189 w 462189"/>
                  <a:gd name="connsiteY9" fmla="*/ 0 h 222997"/>
                  <a:gd name="connsiteX10" fmla="*/ 462189 w 462189"/>
                  <a:gd name="connsiteY10" fmla="*/ 47340 h 222997"/>
                  <a:gd name="connsiteX11" fmla="*/ 0 w 462189"/>
                  <a:gd name="connsiteY11" fmla="*/ 47340 h 22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2189" h="222997">
                    <a:moveTo>
                      <a:pt x="0" y="178149"/>
                    </a:moveTo>
                    <a:lnTo>
                      <a:pt x="462189" y="178149"/>
                    </a:lnTo>
                    <a:lnTo>
                      <a:pt x="462189" y="222997"/>
                    </a:lnTo>
                    <a:lnTo>
                      <a:pt x="0" y="222997"/>
                    </a:lnTo>
                    <a:close/>
                    <a:moveTo>
                      <a:pt x="0" y="89697"/>
                    </a:moveTo>
                    <a:lnTo>
                      <a:pt x="462189" y="89697"/>
                    </a:lnTo>
                    <a:lnTo>
                      <a:pt x="462189" y="134545"/>
                    </a:lnTo>
                    <a:lnTo>
                      <a:pt x="0" y="134545"/>
                    </a:lnTo>
                    <a:close/>
                    <a:moveTo>
                      <a:pt x="0" y="0"/>
                    </a:moveTo>
                    <a:lnTo>
                      <a:pt x="462189" y="0"/>
                    </a:lnTo>
                    <a:lnTo>
                      <a:pt x="462189" y="47340"/>
                    </a:lnTo>
                    <a:lnTo>
                      <a:pt x="0" y="4734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square" lIns="45000" tIns="22500" rIns="45000" bIns="22500" anchor="ctr" anchorCtr="1" compatLnSpc="0">
                <a:noAutofit/>
              </a:bodyPr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F781671-6CC5-4DE2-878C-42C087E1ADAC}"/>
                  </a:ext>
                </a:extLst>
              </p:cNvPr>
              <p:cNvSpPr/>
              <p:nvPr/>
            </p:nvSpPr>
            <p:spPr>
              <a:xfrm>
                <a:off x="2429295" y="7793586"/>
                <a:ext cx="117104" cy="11835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5" h="96">
                    <a:moveTo>
                      <a:pt x="95" y="9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F262790-80AE-4129-9A5D-67AAB8052DA7}"/>
                </a:ext>
              </a:extLst>
            </p:cNvPr>
            <p:cNvGrpSpPr/>
            <p:nvPr/>
          </p:nvGrpSpPr>
          <p:grpSpPr>
            <a:xfrm>
              <a:off x="3924249" y="7242950"/>
              <a:ext cx="1761550" cy="1760300"/>
              <a:chOff x="3924249" y="7242950"/>
              <a:chExt cx="1761550" cy="1760300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1F49F5C-AF98-48D3-9DD1-62F7F65A4E9B}"/>
                  </a:ext>
                </a:extLst>
              </p:cNvPr>
              <p:cNvSpPr/>
              <p:nvPr/>
            </p:nvSpPr>
            <p:spPr>
              <a:xfrm>
                <a:off x="4533441" y="7528236"/>
                <a:ext cx="543165" cy="645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37" h="519">
                    <a:moveTo>
                      <a:pt x="65" y="454"/>
                    </a:moveTo>
                    <a:lnTo>
                      <a:pt x="372" y="454"/>
                    </a:lnTo>
                    <a:lnTo>
                      <a:pt x="372" y="219"/>
                    </a:lnTo>
                    <a:cubicBezTo>
                      <a:pt x="372" y="135"/>
                      <a:pt x="303" y="66"/>
                      <a:pt x="218" y="66"/>
                    </a:cubicBezTo>
                    <a:cubicBezTo>
                      <a:pt x="134" y="66"/>
                      <a:pt x="65" y="135"/>
                      <a:pt x="65" y="219"/>
                    </a:cubicBezTo>
                    <a:close/>
                    <a:moveTo>
                      <a:pt x="437" y="519"/>
                    </a:moveTo>
                    <a:lnTo>
                      <a:pt x="0" y="519"/>
                    </a:lnTo>
                    <a:lnTo>
                      <a:pt x="0" y="219"/>
                    </a:lnTo>
                    <a:cubicBezTo>
                      <a:pt x="0" y="99"/>
                      <a:pt x="98" y="0"/>
                      <a:pt x="218" y="0"/>
                    </a:cubicBezTo>
                    <a:cubicBezTo>
                      <a:pt x="339" y="0"/>
                      <a:pt x="437" y="99"/>
                      <a:pt x="437" y="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38A338C-27A5-4B2B-9FF7-445736D73613}"/>
                  </a:ext>
                </a:extLst>
              </p:cNvPr>
              <p:cNvSpPr/>
              <p:nvPr/>
            </p:nvSpPr>
            <p:spPr>
              <a:xfrm>
                <a:off x="4436266" y="8501199"/>
                <a:ext cx="737509" cy="1656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93" h="134">
                    <a:moveTo>
                      <a:pt x="593" y="0"/>
                    </a:moveTo>
                    <a:lnTo>
                      <a:pt x="593" y="102"/>
                    </a:lnTo>
                    <a:cubicBezTo>
                      <a:pt x="593" y="120"/>
                      <a:pt x="579" y="134"/>
                      <a:pt x="561" y="134"/>
                    </a:cubicBezTo>
                    <a:lnTo>
                      <a:pt x="32" y="134"/>
                    </a:lnTo>
                    <a:cubicBezTo>
                      <a:pt x="14" y="134"/>
                      <a:pt x="0" y="120"/>
                      <a:pt x="0" y="10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83A8666-1EED-4544-8551-3B99B9CED924}"/>
                  </a:ext>
                </a:extLst>
              </p:cNvPr>
              <p:cNvSpPr/>
              <p:nvPr/>
            </p:nvSpPr>
            <p:spPr>
              <a:xfrm>
                <a:off x="3924249" y="7242950"/>
                <a:ext cx="1761550" cy="17603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5" h="1414">
                    <a:moveTo>
                      <a:pt x="707" y="30"/>
                    </a:moveTo>
                    <a:cubicBezTo>
                      <a:pt x="334" y="30"/>
                      <a:pt x="31" y="334"/>
                      <a:pt x="31" y="707"/>
                    </a:cubicBezTo>
                    <a:cubicBezTo>
                      <a:pt x="31" y="1080"/>
                      <a:pt x="334" y="1384"/>
                      <a:pt x="707" y="1384"/>
                    </a:cubicBezTo>
                    <a:cubicBezTo>
                      <a:pt x="1081" y="1384"/>
                      <a:pt x="1384" y="1080"/>
                      <a:pt x="1384" y="707"/>
                    </a:cubicBezTo>
                    <a:cubicBezTo>
                      <a:pt x="1384" y="334"/>
                      <a:pt x="1081" y="30"/>
                      <a:pt x="707" y="30"/>
                    </a:cubicBezTo>
                    <a:close/>
                    <a:moveTo>
                      <a:pt x="707" y="1414"/>
                    </a:moveTo>
                    <a:cubicBezTo>
                      <a:pt x="318" y="1414"/>
                      <a:pt x="0" y="1097"/>
                      <a:pt x="0" y="707"/>
                    </a:cubicBezTo>
                    <a:cubicBezTo>
                      <a:pt x="0" y="317"/>
                      <a:pt x="318" y="0"/>
                      <a:pt x="707" y="0"/>
                    </a:cubicBezTo>
                    <a:cubicBezTo>
                      <a:pt x="1097" y="0"/>
                      <a:pt x="1415" y="317"/>
                      <a:pt x="1415" y="707"/>
                    </a:cubicBezTo>
                    <a:cubicBezTo>
                      <a:pt x="1415" y="1097"/>
                      <a:pt x="1097" y="1414"/>
                      <a:pt x="707" y="1414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085A249-A1A5-4807-AA50-87624EE04E20}"/>
                </a:ext>
              </a:extLst>
            </p:cNvPr>
            <p:cNvSpPr/>
            <p:nvPr/>
          </p:nvSpPr>
          <p:spPr>
            <a:xfrm>
              <a:off x="2200073" y="4748875"/>
              <a:ext cx="7482222" cy="2492828"/>
            </a:xfrm>
            <a:custGeom>
              <a:avLst/>
              <a:gdLst>
                <a:gd name="connsiteX0" fmla="*/ 2586263 w 7482222"/>
                <a:gd name="connsiteY0" fmla="*/ 2303468 h 2492828"/>
                <a:gd name="connsiteX1" fmla="*/ 2622391 w 7482222"/>
                <a:gd name="connsiteY1" fmla="*/ 2303468 h 2492828"/>
                <a:gd name="connsiteX2" fmla="*/ 2622391 w 7482222"/>
                <a:gd name="connsiteY2" fmla="*/ 2492828 h 2492828"/>
                <a:gd name="connsiteX3" fmla="*/ 2586263 w 7482222"/>
                <a:gd name="connsiteY3" fmla="*/ 2492828 h 2492828"/>
                <a:gd name="connsiteX4" fmla="*/ 2586263 w 7482222"/>
                <a:gd name="connsiteY4" fmla="*/ 1923502 h 2492828"/>
                <a:gd name="connsiteX5" fmla="*/ 2622391 w 7482222"/>
                <a:gd name="connsiteY5" fmla="*/ 1923502 h 2492828"/>
                <a:gd name="connsiteX6" fmla="*/ 2622391 w 7482222"/>
                <a:gd name="connsiteY6" fmla="*/ 2112862 h 2492828"/>
                <a:gd name="connsiteX7" fmla="*/ 2586263 w 7482222"/>
                <a:gd name="connsiteY7" fmla="*/ 2112862 h 2492828"/>
                <a:gd name="connsiteX8" fmla="*/ 2586263 w 7482222"/>
                <a:gd name="connsiteY8" fmla="*/ 1542290 h 2492828"/>
                <a:gd name="connsiteX9" fmla="*/ 2622391 w 7482222"/>
                <a:gd name="connsiteY9" fmla="*/ 1542290 h 2492828"/>
                <a:gd name="connsiteX10" fmla="*/ 2622391 w 7482222"/>
                <a:gd name="connsiteY10" fmla="*/ 1731650 h 2492828"/>
                <a:gd name="connsiteX11" fmla="*/ 2586263 w 7482222"/>
                <a:gd name="connsiteY11" fmla="*/ 1731650 h 2492828"/>
                <a:gd name="connsiteX12" fmla="*/ 114609 w 7482222"/>
                <a:gd name="connsiteY12" fmla="*/ 1273199 h 2492828"/>
                <a:gd name="connsiteX13" fmla="*/ 150737 w 7482222"/>
                <a:gd name="connsiteY13" fmla="*/ 1273199 h 2492828"/>
                <a:gd name="connsiteX14" fmla="*/ 150737 w 7482222"/>
                <a:gd name="connsiteY14" fmla="*/ 1425185 h 2492828"/>
                <a:gd name="connsiteX15" fmla="*/ 265354 w 7482222"/>
                <a:gd name="connsiteY15" fmla="*/ 1425185 h 2492828"/>
                <a:gd name="connsiteX16" fmla="*/ 132677 w 7482222"/>
                <a:gd name="connsiteY16" fmla="*/ 1654411 h 2492828"/>
                <a:gd name="connsiteX17" fmla="*/ 0 w 7482222"/>
                <a:gd name="connsiteY17" fmla="*/ 1425185 h 2492828"/>
                <a:gd name="connsiteX18" fmla="*/ 114609 w 7482222"/>
                <a:gd name="connsiteY18" fmla="*/ 1425185 h 2492828"/>
                <a:gd name="connsiteX19" fmla="*/ 2586263 w 7482222"/>
                <a:gd name="connsiteY19" fmla="*/ 1162323 h 2492828"/>
                <a:gd name="connsiteX20" fmla="*/ 2622391 w 7482222"/>
                <a:gd name="connsiteY20" fmla="*/ 1162323 h 2492828"/>
                <a:gd name="connsiteX21" fmla="*/ 2622391 w 7482222"/>
                <a:gd name="connsiteY21" fmla="*/ 1351683 h 2492828"/>
                <a:gd name="connsiteX22" fmla="*/ 2586263 w 7482222"/>
                <a:gd name="connsiteY22" fmla="*/ 1351683 h 2492828"/>
                <a:gd name="connsiteX23" fmla="*/ 7444848 w 7482222"/>
                <a:gd name="connsiteY23" fmla="*/ 1012829 h 2492828"/>
                <a:gd name="connsiteX24" fmla="*/ 7482222 w 7482222"/>
                <a:gd name="connsiteY24" fmla="*/ 1012829 h 2492828"/>
                <a:gd name="connsiteX25" fmla="*/ 7482222 w 7482222"/>
                <a:gd name="connsiteY25" fmla="*/ 1076364 h 2492828"/>
                <a:gd name="connsiteX26" fmla="*/ 7444848 w 7482222"/>
                <a:gd name="connsiteY26" fmla="*/ 1076364 h 2492828"/>
                <a:gd name="connsiteX27" fmla="*/ 114609 w 7482222"/>
                <a:gd name="connsiteY27" fmla="*/ 891987 h 2492828"/>
                <a:gd name="connsiteX28" fmla="*/ 150737 w 7482222"/>
                <a:gd name="connsiteY28" fmla="*/ 891987 h 2492828"/>
                <a:gd name="connsiteX29" fmla="*/ 150737 w 7482222"/>
                <a:gd name="connsiteY29" fmla="*/ 1081347 h 2492828"/>
                <a:gd name="connsiteX30" fmla="*/ 114609 w 7482222"/>
                <a:gd name="connsiteY30" fmla="*/ 1081347 h 2492828"/>
                <a:gd name="connsiteX31" fmla="*/ 2586263 w 7482222"/>
                <a:gd name="connsiteY31" fmla="*/ 781111 h 2492828"/>
                <a:gd name="connsiteX32" fmla="*/ 2622391 w 7482222"/>
                <a:gd name="connsiteY32" fmla="*/ 781111 h 2492828"/>
                <a:gd name="connsiteX33" fmla="*/ 2622391 w 7482222"/>
                <a:gd name="connsiteY33" fmla="*/ 970471 h 2492828"/>
                <a:gd name="connsiteX34" fmla="*/ 2586263 w 7482222"/>
                <a:gd name="connsiteY34" fmla="*/ 970471 h 2492828"/>
                <a:gd name="connsiteX35" fmla="*/ 7473730 w 7482222"/>
                <a:gd name="connsiteY35" fmla="*/ 629125 h 2492828"/>
                <a:gd name="connsiteX36" fmla="*/ 7482221 w 7482222"/>
                <a:gd name="connsiteY36" fmla="*/ 750425 h 2492828"/>
                <a:gd name="connsiteX37" fmla="*/ 7482221 w 7482222"/>
                <a:gd name="connsiteY37" fmla="*/ 820977 h 2492828"/>
                <a:gd name="connsiteX38" fmla="*/ 7444618 w 7482222"/>
                <a:gd name="connsiteY38" fmla="*/ 820977 h 2492828"/>
                <a:gd name="connsiteX39" fmla="*/ 7444618 w 7482222"/>
                <a:gd name="connsiteY39" fmla="*/ 750425 h 2492828"/>
                <a:gd name="connsiteX40" fmla="*/ 7436127 w 7482222"/>
                <a:gd name="connsiteY40" fmla="*/ 635314 h 2492828"/>
                <a:gd name="connsiteX41" fmla="*/ 153835 w 7482222"/>
                <a:gd name="connsiteY41" fmla="*/ 509529 h 2492828"/>
                <a:gd name="connsiteX42" fmla="*/ 189361 w 7482222"/>
                <a:gd name="connsiteY42" fmla="*/ 521907 h 2492828"/>
                <a:gd name="connsiteX43" fmla="*/ 153835 w 7482222"/>
                <a:gd name="connsiteY43" fmla="*/ 702627 h 2492828"/>
                <a:gd name="connsiteX44" fmla="*/ 115860 w 7482222"/>
                <a:gd name="connsiteY44" fmla="*/ 700152 h 2492828"/>
                <a:gd name="connsiteX45" fmla="*/ 153835 w 7482222"/>
                <a:gd name="connsiteY45" fmla="*/ 509529 h 2492828"/>
                <a:gd name="connsiteX46" fmla="*/ 2586263 w 7482222"/>
                <a:gd name="connsiteY46" fmla="*/ 399899 h 2492828"/>
                <a:gd name="connsiteX47" fmla="*/ 2622391 w 7482222"/>
                <a:gd name="connsiteY47" fmla="*/ 399899 h 2492828"/>
                <a:gd name="connsiteX48" fmla="*/ 2622391 w 7482222"/>
                <a:gd name="connsiteY48" fmla="*/ 589259 h 2492828"/>
                <a:gd name="connsiteX49" fmla="*/ 2586263 w 7482222"/>
                <a:gd name="connsiteY49" fmla="*/ 589259 h 2492828"/>
                <a:gd name="connsiteX50" fmla="*/ 7315016 w 7482222"/>
                <a:gd name="connsiteY50" fmla="*/ 277811 h 2492828"/>
                <a:gd name="connsiteX51" fmla="*/ 7416198 w 7482222"/>
                <a:gd name="connsiteY51" fmla="*/ 441122 h 2492828"/>
                <a:gd name="connsiteX52" fmla="*/ 7381648 w 7482222"/>
                <a:gd name="connsiteY52" fmla="*/ 457205 h 2492828"/>
                <a:gd name="connsiteX53" fmla="*/ 7286636 w 7482222"/>
                <a:gd name="connsiteY53" fmla="*/ 301318 h 2492828"/>
                <a:gd name="connsiteX54" fmla="*/ 367713 w 7482222"/>
                <a:gd name="connsiteY54" fmla="*/ 188114 h 2492828"/>
                <a:gd name="connsiteX55" fmla="*/ 392426 w 7482222"/>
                <a:gd name="connsiteY55" fmla="*/ 216554 h 2492828"/>
                <a:gd name="connsiteX56" fmla="*/ 271331 w 7482222"/>
                <a:gd name="connsiteY56" fmla="*/ 353804 h 2492828"/>
                <a:gd name="connsiteX57" fmla="*/ 240439 w 7482222"/>
                <a:gd name="connsiteY57" fmla="*/ 334020 h 2492828"/>
                <a:gd name="connsiteX58" fmla="*/ 367713 w 7482222"/>
                <a:gd name="connsiteY58" fmla="*/ 188114 h 2492828"/>
                <a:gd name="connsiteX59" fmla="*/ 7002505 w 7482222"/>
                <a:gd name="connsiteY59" fmla="*/ 49833 h 2492828"/>
                <a:gd name="connsiteX60" fmla="*/ 7173270 w 7482222"/>
                <a:gd name="connsiteY60" fmla="*/ 142333 h 2492828"/>
                <a:gd name="connsiteX61" fmla="*/ 7149759 w 7482222"/>
                <a:gd name="connsiteY61" fmla="*/ 173166 h 2492828"/>
                <a:gd name="connsiteX62" fmla="*/ 6988893 w 7482222"/>
                <a:gd name="connsiteY62" fmla="*/ 85600 h 2492828"/>
                <a:gd name="connsiteX63" fmla="*/ 712641 w 7482222"/>
                <a:gd name="connsiteY63" fmla="*/ 14949 h 2492828"/>
                <a:gd name="connsiteX64" fmla="*/ 720067 w 7482222"/>
                <a:gd name="connsiteY64" fmla="*/ 51844 h 2492828"/>
                <a:gd name="connsiteX65" fmla="*/ 546789 w 7482222"/>
                <a:gd name="connsiteY65" fmla="*/ 110875 h 2492828"/>
                <a:gd name="connsiteX66" fmla="*/ 529461 w 7482222"/>
                <a:gd name="connsiteY66" fmla="*/ 78900 h 2492828"/>
                <a:gd name="connsiteX67" fmla="*/ 712641 w 7482222"/>
                <a:gd name="connsiteY67" fmla="*/ 14949 h 2492828"/>
                <a:gd name="connsiteX68" fmla="*/ 6621383 w 7482222"/>
                <a:gd name="connsiteY68" fmla="*/ 1 h 2492828"/>
                <a:gd name="connsiteX69" fmla="*/ 6732776 w 7482222"/>
                <a:gd name="connsiteY69" fmla="*/ 1 h 2492828"/>
                <a:gd name="connsiteX70" fmla="*/ 6811989 w 7482222"/>
                <a:gd name="connsiteY70" fmla="*/ 3628 h 2492828"/>
                <a:gd name="connsiteX71" fmla="*/ 6808276 w 7482222"/>
                <a:gd name="connsiteY71" fmla="*/ 41112 h 2492828"/>
                <a:gd name="connsiteX72" fmla="*/ 6732776 w 7482222"/>
                <a:gd name="connsiteY72" fmla="*/ 37485 h 2492828"/>
                <a:gd name="connsiteX73" fmla="*/ 6621383 w 7482222"/>
                <a:gd name="connsiteY73" fmla="*/ 37485 h 2492828"/>
                <a:gd name="connsiteX74" fmla="*/ 2430539 w 7482222"/>
                <a:gd name="connsiteY74" fmla="*/ 1 h 2492828"/>
                <a:gd name="connsiteX75" fmla="*/ 2619899 w 7482222"/>
                <a:gd name="connsiteY75" fmla="*/ 1 h 2492828"/>
                <a:gd name="connsiteX76" fmla="*/ 2619899 w 7482222"/>
                <a:gd name="connsiteY76" fmla="*/ 18688 h 2492828"/>
                <a:gd name="connsiteX77" fmla="*/ 2622391 w 7482222"/>
                <a:gd name="connsiteY77" fmla="*/ 18688 h 2492828"/>
                <a:gd name="connsiteX78" fmla="*/ 2622391 w 7482222"/>
                <a:gd name="connsiteY78" fmla="*/ 208048 h 2492828"/>
                <a:gd name="connsiteX79" fmla="*/ 2586263 w 7482222"/>
                <a:gd name="connsiteY79" fmla="*/ 208048 h 2492828"/>
                <a:gd name="connsiteX80" fmla="*/ 2586263 w 7482222"/>
                <a:gd name="connsiteY80" fmla="*/ 37375 h 2492828"/>
                <a:gd name="connsiteX81" fmla="*/ 2430539 w 7482222"/>
                <a:gd name="connsiteY81" fmla="*/ 37375 h 2492828"/>
                <a:gd name="connsiteX82" fmla="*/ 6240171 w 7482222"/>
                <a:gd name="connsiteY82" fmla="*/ 0 h 2492828"/>
                <a:gd name="connsiteX83" fmla="*/ 6429531 w 7482222"/>
                <a:gd name="connsiteY83" fmla="*/ 0 h 2492828"/>
                <a:gd name="connsiteX84" fmla="*/ 6429531 w 7482222"/>
                <a:gd name="connsiteY84" fmla="*/ 37374 h 2492828"/>
                <a:gd name="connsiteX85" fmla="*/ 6240171 w 7482222"/>
                <a:gd name="connsiteY85" fmla="*/ 37374 h 2492828"/>
                <a:gd name="connsiteX86" fmla="*/ 5858958 w 7482222"/>
                <a:gd name="connsiteY86" fmla="*/ 0 h 2492828"/>
                <a:gd name="connsiteX87" fmla="*/ 6048318 w 7482222"/>
                <a:gd name="connsiteY87" fmla="*/ 0 h 2492828"/>
                <a:gd name="connsiteX88" fmla="*/ 6048318 w 7482222"/>
                <a:gd name="connsiteY88" fmla="*/ 37374 h 2492828"/>
                <a:gd name="connsiteX89" fmla="*/ 5858958 w 7482222"/>
                <a:gd name="connsiteY89" fmla="*/ 37374 h 2492828"/>
                <a:gd name="connsiteX90" fmla="*/ 5477743 w 7482222"/>
                <a:gd name="connsiteY90" fmla="*/ 0 h 2492828"/>
                <a:gd name="connsiteX91" fmla="*/ 5667103 w 7482222"/>
                <a:gd name="connsiteY91" fmla="*/ 0 h 2492828"/>
                <a:gd name="connsiteX92" fmla="*/ 5667103 w 7482222"/>
                <a:gd name="connsiteY92" fmla="*/ 37374 h 2492828"/>
                <a:gd name="connsiteX93" fmla="*/ 5477743 w 7482222"/>
                <a:gd name="connsiteY93" fmla="*/ 37374 h 2492828"/>
                <a:gd name="connsiteX94" fmla="*/ 5097781 w 7482222"/>
                <a:gd name="connsiteY94" fmla="*/ 0 h 2492828"/>
                <a:gd name="connsiteX95" fmla="*/ 5285896 w 7482222"/>
                <a:gd name="connsiteY95" fmla="*/ 0 h 2492828"/>
                <a:gd name="connsiteX96" fmla="*/ 5285896 w 7482222"/>
                <a:gd name="connsiteY96" fmla="*/ 37374 h 2492828"/>
                <a:gd name="connsiteX97" fmla="*/ 5097781 w 7482222"/>
                <a:gd name="connsiteY97" fmla="*/ 37374 h 2492828"/>
                <a:gd name="connsiteX98" fmla="*/ 4716567 w 7482222"/>
                <a:gd name="connsiteY98" fmla="*/ 0 h 2492828"/>
                <a:gd name="connsiteX99" fmla="*/ 4905927 w 7482222"/>
                <a:gd name="connsiteY99" fmla="*/ 0 h 2492828"/>
                <a:gd name="connsiteX100" fmla="*/ 4905927 w 7482222"/>
                <a:gd name="connsiteY100" fmla="*/ 37374 h 2492828"/>
                <a:gd name="connsiteX101" fmla="*/ 4716567 w 7482222"/>
                <a:gd name="connsiteY101" fmla="*/ 37374 h 2492828"/>
                <a:gd name="connsiteX102" fmla="*/ 4335355 w 7482222"/>
                <a:gd name="connsiteY102" fmla="*/ 0 h 2492828"/>
                <a:gd name="connsiteX103" fmla="*/ 4524715 w 7482222"/>
                <a:gd name="connsiteY103" fmla="*/ 0 h 2492828"/>
                <a:gd name="connsiteX104" fmla="*/ 4524715 w 7482222"/>
                <a:gd name="connsiteY104" fmla="*/ 37374 h 2492828"/>
                <a:gd name="connsiteX105" fmla="*/ 4335355 w 7482222"/>
                <a:gd name="connsiteY105" fmla="*/ 37374 h 2492828"/>
                <a:gd name="connsiteX106" fmla="*/ 3954143 w 7482222"/>
                <a:gd name="connsiteY106" fmla="*/ 0 h 2492828"/>
                <a:gd name="connsiteX107" fmla="*/ 4143503 w 7482222"/>
                <a:gd name="connsiteY107" fmla="*/ 0 h 2492828"/>
                <a:gd name="connsiteX108" fmla="*/ 4143503 w 7482222"/>
                <a:gd name="connsiteY108" fmla="*/ 37374 h 2492828"/>
                <a:gd name="connsiteX109" fmla="*/ 3954143 w 7482222"/>
                <a:gd name="connsiteY109" fmla="*/ 37374 h 2492828"/>
                <a:gd name="connsiteX110" fmla="*/ 3574177 w 7482222"/>
                <a:gd name="connsiteY110" fmla="*/ 0 h 2492828"/>
                <a:gd name="connsiteX111" fmla="*/ 3762292 w 7482222"/>
                <a:gd name="connsiteY111" fmla="*/ 0 h 2492828"/>
                <a:gd name="connsiteX112" fmla="*/ 3762292 w 7482222"/>
                <a:gd name="connsiteY112" fmla="*/ 37374 h 2492828"/>
                <a:gd name="connsiteX113" fmla="*/ 3574177 w 7482222"/>
                <a:gd name="connsiteY113" fmla="*/ 37374 h 2492828"/>
                <a:gd name="connsiteX114" fmla="*/ 3192964 w 7482222"/>
                <a:gd name="connsiteY114" fmla="*/ 0 h 2492828"/>
                <a:gd name="connsiteX115" fmla="*/ 3382324 w 7482222"/>
                <a:gd name="connsiteY115" fmla="*/ 0 h 2492828"/>
                <a:gd name="connsiteX116" fmla="*/ 3382324 w 7482222"/>
                <a:gd name="connsiteY116" fmla="*/ 37374 h 2492828"/>
                <a:gd name="connsiteX117" fmla="*/ 3192964 w 7482222"/>
                <a:gd name="connsiteY117" fmla="*/ 37374 h 2492828"/>
                <a:gd name="connsiteX118" fmla="*/ 2811748 w 7482222"/>
                <a:gd name="connsiteY118" fmla="*/ 0 h 2492828"/>
                <a:gd name="connsiteX119" fmla="*/ 3001108 w 7482222"/>
                <a:gd name="connsiteY119" fmla="*/ 0 h 2492828"/>
                <a:gd name="connsiteX120" fmla="*/ 3001108 w 7482222"/>
                <a:gd name="connsiteY120" fmla="*/ 37374 h 2492828"/>
                <a:gd name="connsiteX121" fmla="*/ 2811748 w 7482222"/>
                <a:gd name="connsiteY121" fmla="*/ 37374 h 2492828"/>
                <a:gd name="connsiteX122" fmla="*/ 2049327 w 7482222"/>
                <a:gd name="connsiteY122" fmla="*/ 0 h 2492828"/>
                <a:gd name="connsiteX123" fmla="*/ 2238687 w 7482222"/>
                <a:gd name="connsiteY123" fmla="*/ 0 h 2492828"/>
                <a:gd name="connsiteX124" fmla="*/ 2238687 w 7482222"/>
                <a:gd name="connsiteY124" fmla="*/ 37374 h 2492828"/>
                <a:gd name="connsiteX125" fmla="*/ 2049327 w 7482222"/>
                <a:gd name="connsiteY125" fmla="*/ 37374 h 2492828"/>
                <a:gd name="connsiteX126" fmla="*/ 1669358 w 7482222"/>
                <a:gd name="connsiteY126" fmla="*/ 0 h 2492828"/>
                <a:gd name="connsiteX127" fmla="*/ 1857473 w 7482222"/>
                <a:gd name="connsiteY127" fmla="*/ 0 h 2492828"/>
                <a:gd name="connsiteX128" fmla="*/ 1857473 w 7482222"/>
                <a:gd name="connsiteY128" fmla="*/ 37374 h 2492828"/>
                <a:gd name="connsiteX129" fmla="*/ 1669358 w 7482222"/>
                <a:gd name="connsiteY129" fmla="*/ 37374 h 2492828"/>
                <a:gd name="connsiteX130" fmla="*/ 1288148 w 7482222"/>
                <a:gd name="connsiteY130" fmla="*/ 0 h 2492828"/>
                <a:gd name="connsiteX131" fmla="*/ 1477508 w 7482222"/>
                <a:gd name="connsiteY131" fmla="*/ 0 h 2492828"/>
                <a:gd name="connsiteX132" fmla="*/ 1477508 w 7482222"/>
                <a:gd name="connsiteY132" fmla="*/ 37374 h 2492828"/>
                <a:gd name="connsiteX133" fmla="*/ 1288148 w 7482222"/>
                <a:gd name="connsiteY133" fmla="*/ 37374 h 2492828"/>
                <a:gd name="connsiteX134" fmla="*/ 906933 w 7482222"/>
                <a:gd name="connsiteY134" fmla="*/ 0 h 2492828"/>
                <a:gd name="connsiteX135" fmla="*/ 1096293 w 7482222"/>
                <a:gd name="connsiteY135" fmla="*/ 0 h 2492828"/>
                <a:gd name="connsiteX136" fmla="*/ 1096293 w 7482222"/>
                <a:gd name="connsiteY136" fmla="*/ 37374 h 2492828"/>
                <a:gd name="connsiteX137" fmla="*/ 906933 w 7482222"/>
                <a:gd name="connsiteY137" fmla="*/ 37374 h 249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482222" h="2492828">
                  <a:moveTo>
                    <a:pt x="2586263" y="2303468"/>
                  </a:moveTo>
                  <a:lnTo>
                    <a:pt x="2622391" y="2303468"/>
                  </a:lnTo>
                  <a:lnTo>
                    <a:pt x="2622391" y="2492828"/>
                  </a:lnTo>
                  <a:lnTo>
                    <a:pt x="2586263" y="2492828"/>
                  </a:lnTo>
                  <a:close/>
                  <a:moveTo>
                    <a:pt x="2586263" y="1923502"/>
                  </a:moveTo>
                  <a:lnTo>
                    <a:pt x="2622391" y="1923502"/>
                  </a:lnTo>
                  <a:lnTo>
                    <a:pt x="2622391" y="2112862"/>
                  </a:lnTo>
                  <a:lnTo>
                    <a:pt x="2586263" y="2112862"/>
                  </a:lnTo>
                  <a:close/>
                  <a:moveTo>
                    <a:pt x="2586263" y="1542290"/>
                  </a:moveTo>
                  <a:lnTo>
                    <a:pt x="2622391" y="1542290"/>
                  </a:lnTo>
                  <a:lnTo>
                    <a:pt x="2622391" y="1731650"/>
                  </a:lnTo>
                  <a:lnTo>
                    <a:pt x="2586263" y="1731650"/>
                  </a:lnTo>
                  <a:close/>
                  <a:moveTo>
                    <a:pt x="114609" y="1273199"/>
                  </a:moveTo>
                  <a:lnTo>
                    <a:pt x="150737" y="1273199"/>
                  </a:lnTo>
                  <a:lnTo>
                    <a:pt x="150737" y="1425185"/>
                  </a:lnTo>
                  <a:lnTo>
                    <a:pt x="265354" y="1425185"/>
                  </a:lnTo>
                  <a:lnTo>
                    <a:pt x="132677" y="1654411"/>
                  </a:lnTo>
                  <a:lnTo>
                    <a:pt x="0" y="1425185"/>
                  </a:lnTo>
                  <a:lnTo>
                    <a:pt x="114609" y="1425185"/>
                  </a:lnTo>
                  <a:close/>
                  <a:moveTo>
                    <a:pt x="2586263" y="1162323"/>
                  </a:moveTo>
                  <a:lnTo>
                    <a:pt x="2622391" y="1162323"/>
                  </a:lnTo>
                  <a:lnTo>
                    <a:pt x="2622391" y="1351683"/>
                  </a:lnTo>
                  <a:lnTo>
                    <a:pt x="2586263" y="1351683"/>
                  </a:lnTo>
                  <a:close/>
                  <a:moveTo>
                    <a:pt x="7444848" y="1012829"/>
                  </a:moveTo>
                  <a:lnTo>
                    <a:pt x="7482222" y="1012829"/>
                  </a:lnTo>
                  <a:lnTo>
                    <a:pt x="7482222" y="1076364"/>
                  </a:lnTo>
                  <a:lnTo>
                    <a:pt x="7444848" y="1076364"/>
                  </a:lnTo>
                  <a:close/>
                  <a:moveTo>
                    <a:pt x="114609" y="891987"/>
                  </a:moveTo>
                  <a:lnTo>
                    <a:pt x="150737" y="891987"/>
                  </a:lnTo>
                  <a:lnTo>
                    <a:pt x="150737" y="1081347"/>
                  </a:lnTo>
                  <a:lnTo>
                    <a:pt x="114609" y="1081347"/>
                  </a:lnTo>
                  <a:close/>
                  <a:moveTo>
                    <a:pt x="2586263" y="781111"/>
                  </a:moveTo>
                  <a:lnTo>
                    <a:pt x="2622391" y="781111"/>
                  </a:lnTo>
                  <a:lnTo>
                    <a:pt x="2622391" y="970471"/>
                  </a:lnTo>
                  <a:lnTo>
                    <a:pt x="2586263" y="970471"/>
                  </a:lnTo>
                  <a:close/>
                  <a:moveTo>
                    <a:pt x="7473730" y="629125"/>
                  </a:moveTo>
                  <a:cubicBezTo>
                    <a:pt x="7479795" y="668733"/>
                    <a:pt x="7482221" y="709579"/>
                    <a:pt x="7482221" y="750425"/>
                  </a:cubicBezTo>
                  <a:lnTo>
                    <a:pt x="7482221" y="820977"/>
                  </a:lnTo>
                  <a:lnTo>
                    <a:pt x="7444618" y="820977"/>
                  </a:lnTo>
                  <a:lnTo>
                    <a:pt x="7444618" y="750425"/>
                  </a:lnTo>
                  <a:cubicBezTo>
                    <a:pt x="7444618" y="712055"/>
                    <a:pt x="7442192" y="673684"/>
                    <a:pt x="7436127" y="635314"/>
                  </a:cubicBezTo>
                  <a:close/>
                  <a:moveTo>
                    <a:pt x="153835" y="509529"/>
                  </a:moveTo>
                  <a:lnTo>
                    <a:pt x="189361" y="521907"/>
                  </a:lnTo>
                  <a:cubicBezTo>
                    <a:pt x="169761" y="580084"/>
                    <a:pt x="157510" y="640737"/>
                    <a:pt x="153835" y="702627"/>
                  </a:cubicBezTo>
                  <a:lnTo>
                    <a:pt x="115860" y="700152"/>
                  </a:lnTo>
                  <a:cubicBezTo>
                    <a:pt x="120759" y="634548"/>
                    <a:pt x="133009" y="571420"/>
                    <a:pt x="153835" y="509529"/>
                  </a:cubicBezTo>
                  <a:close/>
                  <a:moveTo>
                    <a:pt x="2586263" y="399899"/>
                  </a:moveTo>
                  <a:lnTo>
                    <a:pt x="2622391" y="399899"/>
                  </a:lnTo>
                  <a:lnTo>
                    <a:pt x="2622391" y="589259"/>
                  </a:lnTo>
                  <a:lnTo>
                    <a:pt x="2586263" y="589259"/>
                  </a:lnTo>
                  <a:close/>
                  <a:moveTo>
                    <a:pt x="7315016" y="277811"/>
                  </a:moveTo>
                  <a:cubicBezTo>
                    <a:pt x="7355736" y="327299"/>
                    <a:pt x="7390286" y="382973"/>
                    <a:pt x="7416198" y="441122"/>
                  </a:cubicBezTo>
                  <a:lnTo>
                    <a:pt x="7381648" y="457205"/>
                  </a:lnTo>
                  <a:cubicBezTo>
                    <a:pt x="7356970" y="401531"/>
                    <a:pt x="7324888" y="348332"/>
                    <a:pt x="7286636" y="301318"/>
                  </a:cubicBezTo>
                  <a:close/>
                  <a:moveTo>
                    <a:pt x="367713" y="188114"/>
                  </a:moveTo>
                  <a:lnTo>
                    <a:pt x="392426" y="216554"/>
                  </a:lnTo>
                  <a:cubicBezTo>
                    <a:pt x="346706" y="257358"/>
                    <a:pt x="305929" y="304345"/>
                    <a:pt x="271331" y="353804"/>
                  </a:cubicBezTo>
                  <a:lnTo>
                    <a:pt x="240439" y="334020"/>
                  </a:lnTo>
                  <a:cubicBezTo>
                    <a:pt x="276273" y="279615"/>
                    <a:pt x="319522" y="231391"/>
                    <a:pt x="367713" y="188114"/>
                  </a:cubicBezTo>
                  <a:close/>
                  <a:moveTo>
                    <a:pt x="7002505" y="49833"/>
                  </a:moveTo>
                  <a:cubicBezTo>
                    <a:pt x="7063139" y="73267"/>
                    <a:pt x="7120061" y="104100"/>
                    <a:pt x="7173270" y="142333"/>
                  </a:cubicBezTo>
                  <a:lnTo>
                    <a:pt x="7149759" y="173166"/>
                  </a:lnTo>
                  <a:cubicBezTo>
                    <a:pt x="7100262" y="136166"/>
                    <a:pt x="7047052" y="106566"/>
                    <a:pt x="6988893" y="85600"/>
                  </a:cubicBezTo>
                  <a:close/>
                  <a:moveTo>
                    <a:pt x="712641" y="14949"/>
                  </a:moveTo>
                  <a:lnTo>
                    <a:pt x="720067" y="51844"/>
                  </a:lnTo>
                  <a:cubicBezTo>
                    <a:pt x="659420" y="64142"/>
                    <a:pt x="601248" y="85049"/>
                    <a:pt x="546789" y="110875"/>
                  </a:cubicBezTo>
                  <a:lnTo>
                    <a:pt x="529461" y="78900"/>
                  </a:lnTo>
                  <a:cubicBezTo>
                    <a:pt x="587633" y="49384"/>
                    <a:pt x="649518" y="28477"/>
                    <a:pt x="712641" y="14949"/>
                  </a:cubicBezTo>
                  <a:close/>
                  <a:moveTo>
                    <a:pt x="6621383" y="1"/>
                  </a:moveTo>
                  <a:lnTo>
                    <a:pt x="6732776" y="1"/>
                  </a:lnTo>
                  <a:cubicBezTo>
                    <a:pt x="6758768" y="1"/>
                    <a:pt x="6784760" y="1210"/>
                    <a:pt x="6811989" y="3628"/>
                  </a:cubicBezTo>
                  <a:lnTo>
                    <a:pt x="6808276" y="41112"/>
                  </a:lnTo>
                  <a:cubicBezTo>
                    <a:pt x="6783522" y="38694"/>
                    <a:pt x="6757530" y="37485"/>
                    <a:pt x="6732776" y="37485"/>
                  </a:cubicBezTo>
                  <a:lnTo>
                    <a:pt x="6621383" y="37485"/>
                  </a:lnTo>
                  <a:close/>
                  <a:moveTo>
                    <a:pt x="2430539" y="1"/>
                  </a:moveTo>
                  <a:lnTo>
                    <a:pt x="2619899" y="1"/>
                  </a:lnTo>
                  <a:lnTo>
                    <a:pt x="2619899" y="18688"/>
                  </a:lnTo>
                  <a:lnTo>
                    <a:pt x="2622391" y="18688"/>
                  </a:lnTo>
                  <a:lnTo>
                    <a:pt x="2622391" y="208048"/>
                  </a:lnTo>
                  <a:lnTo>
                    <a:pt x="2586263" y="208048"/>
                  </a:lnTo>
                  <a:lnTo>
                    <a:pt x="2586263" y="37375"/>
                  </a:lnTo>
                  <a:lnTo>
                    <a:pt x="2430539" y="37375"/>
                  </a:lnTo>
                  <a:close/>
                  <a:moveTo>
                    <a:pt x="6240171" y="0"/>
                  </a:moveTo>
                  <a:lnTo>
                    <a:pt x="6429531" y="0"/>
                  </a:lnTo>
                  <a:lnTo>
                    <a:pt x="6429531" y="37374"/>
                  </a:lnTo>
                  <a:lnTo>
                    <a:pt x="6240171" y="37374"/>
                  </a:lnTo>
                  <a:close/>
                  <a:moveTo>
                    <a:pt x="5858958" y="0"/>
                  </a:moveTo>
                  <a:lnTo>
                    <a:pt x="6048318" y="0"/>
                  </a:lnTo>
                  <a:lnTo>
                    <a:pt x="6048318" y="37374"/>
                  </a:lnTo>
                  <a:lnTo>
                    <a:pt x="5858958" y="37374"/>
                  </a:lnTo>
                  <a:close/>
                  <a:moveTo>
                    <a:pt x="5477743" y="0"/>
                  </a:moveTo>
                  <a:lnTo>
                    <a:pt x="5667103" y="0"/>
                  </a:lnTo>
                  <a:lnTo>
                    <a:pt x="5667103" y="37374"/>
                  </a:lnTo>
                  <a:lnTo>
                    <a:pt x="5477743" y="37374"/>
                  </a:lnTo>
                  <a:close/>
                  <a:moveTo>
                    <a:pt x="5097781" y="0"/>
                  </a:moveTo>
                  <a:lnTo>
                    <a:pt x="5285896" y="0"/>
                  </a:lnTo>
                  <a:lnTo>
                    <a:pt x="5285896" y="37374"/>
                  </a:lnTo>
                  <a:lnTo>
                    <a:pt x="5097781" y="37374"/>
                  </a:lnTo>
                  <a:close/>
                  <a:moveTo>
                    <a:pt x="4716567" y="0"/>
                  </a:moveTo>
                  <a:lnTo>
                    <a:pt x="4905927" y="0"/>
                  </a:lnTo>
                  <a:lnTo>
                    <a:pt x="4905927" y="37374"/>
                  </a:lnTo>
                  <a:lnTo>
                    <a:pt x="4716567" y="37374"/>
                  </a:lnTo>
                  <a:close/>
                  <a:moveTo>
                    <a:pt x="4335355" y="0"/>
                  </a:moveTo>
                  <a:lnTo>
                    <a:pt x="4524715" y="0"/>
                  </a:lnTo>
                  <a:lnTo>
                    <a:pt x="4524715" y="37374"/>
                  </a:lnTo>
                  <a:lnTo>
                    <a:pt x="4335355" y="37374"/>
                  </a:lnTo>
                  <a:close/>
                  <a:moveTo>
                    <a:pt x="3954143" y="0"/>
                  </a:moveTo>
                  <a:lnTo>
                    <a:pt x="4143503" y="0"/>
                  </a:lnTo>
                  <a:lnTo>
                    <a:pt x="4143503" y="37374"/>
                  </a:lnTo>
                  <a:lnTo>
                    <a:pt x="3954143" y="37374"/>
                  </a:lnTo>
                  <a:close/>
                  <a:moveTo>
                    <a:pt x="3574177" y="0"/>
                  </a:moveTo>
                  <a:lnTo>
                    <a:pt x="3762292" y="0"/>
                  </a:lnTo>
                  <a:lnTo>
                    <a:pt x="3762292" y="37374"/>
                  </a:lnTo>
                  <a:lnTo>
                    <a:pt x="3574177" y="37374"/>
                  </a:lnTo>
                  <a:close/>
                  <a:moveTo>
                    <a:pt x="3192964" y="0"/>
                  </a:moveTo>
                  <a:lnTo>
                    <a:pt x="3382324" y="0"/>
                  </a:lnTo>
                  <a:lnTo>
                    <a:pt x="3382324" y="37374"/>
                  </a:lnTo>
                  <a:lnTo>
                    <a:pt x="3192964" y="37374"/>
                  </a:lnTo>
                  <a:close/>
                  <a:moveTo>
                    <a:pt x="2811748" y="0"/>
                  </a:moveTo>
                  <a:lnTo>
                    <a:pt x="3001108" y="0"/>
                  </a:lnTo>
                  <a:lnTo>
                    <a:pt x="3001108" y="37374"/>
                  </a:lnTo>
                  <a:lnTo>
                    <a:pt x="2811748" y="37374"/>
                  </a:lnTo>
                  <a:close/>
                  <a:moveTo>
                    <a:pt x="2049327" y="0"/>
                  </a:moveTo>
                  <a:lnTo>
                    <a:pt x="2238687" y="0"/>
                  </a:lnTo>
                  <a:lnTo>
                    <a:pt x="2238687" y="37374"/>
                  </a:lnTo>
                  <a:lnTo>
                    <a:pt x="2049327" y="37374"/>
                  </a:lnTo>
                  <a:close/>
                  <a:moveTo>
                    <a:pt x="1669358" y="0"/>
                  </a:moveTo>
                  <a:lnTo>
                    <a:pt x="1857473" y="0"/>
                  </a:lnTo>
                  <a:lnTo>
                    <a:pt x="1857473" y="37374"/>
                  </a:lnTo>
                  <a:lnTo>
                    <a:pt x="1669358" y="37374"/>
                  </a:lnTo>
                  <a:close/>
                  <a:moveTo>
                    <a:pt x="1288148" y="0"/>
                  </a:moveTo>
                  <a:lnTo>
                    <a:pt x="1477508" y="0"/>
                  </a:lnTo>
                  <a:lnTo>
                    <a:pt x="1477508" y="37374"/>
                  </a:lnTo>
                  <a:lnTo>
                    <a:pt x="1288148" y="37374"/>
                  </a:lnTo>
                  <a:close/>
                  <a:moveTo>
                    <a:pt x="906933" y="0"/>
                  </a:moveTo>
                  <a:lnTo>
                    <a:pt x="1096293" y="0"/>
                  </a:lnTo>
                  <a:lnTo>
                    <a:pt x="1096293" y="37374"/>
                  </a:lnTo>
                  <a:lnTo>
                    <a:pt x="906933" y="37374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EAA3D70-D0B8-4803-A406-DE46593185D3}"/>
                </a:ext>
              </a:extLst>
            </p:cNvPr>
            <p:cNvSpPr/>
            <p:nvPr/>
          </p:nvSpPr>
          <p:spPr>
            <a:xfrm>
              <a:off x="2314682" y="8985812"/>
              <a:ext cx="7482229" cy="2512762"/>
            </a:xfrm>
            <a:custGeom>
              <a:avLst/>
              <a:gdLst>
                <a:gd name="connsiteX0" fmla="*/ 6190343 w 7482229"/>
                <a:gd name="connsiteY0" fmla="*/ 2476634 h 2512762"/>
                <a:gd name="connsiteX1" fmla="*/ 6379703 w 7482229"/>
                <a:gd name="connsiteY1" fmla="*/ 2476634 h 2512762"/>
                <a:gd name="connsiteX2" fmla="*/ 6379703 w 7482229"/>
                <a:gd name="connsiteY2" fmla="*/ 2512762 h 2512762"/>
                <a:gd name="connsiteX3" fmla="*/ 6190343 w 7482229"/>
                <a:gd name="connsiteY3" fmla="*/ 2512762 h 2512762"/>
                <a:gd name="connsiteX4" fmla="*/ 5809131 w 7482229"/>
                <a:gd name="connsiteY4" fmla="*/ 2476634 h 2512762"/>
                <a:gd name="connsiteX5" fmla="*/ 5998491 w 7482229"/>
                <a:gd name="connsiteY5" fmla="*/ 2476634 h 2512762"/>
                <a:gd name="connsiteX6" fmla="*/ 5998491 w 7482229"/>
                <a:gd name="connsiteY6" fmla="*/ 2512762 h 2512762"/>
                <a:gd name="connsiteX7" fmla="*/ 5809131 w 7482229"/>
                <a:gd name="connsiteY7" fmla="*/ 2512762 h 2512762"/>
                <a:gd name="connsiteX8" fmla="*/ 5427918 w 7482229"/>
                <a:gd name="connsiteY8" fmla="*/ 2476634 h 2512762"/>
                <a:gd name="connsiteX9" fmla="*/ 5617278 w 7482229"/>
                <a:gd name="connsiteY9" fmla="*/ 2476634 h 2512762"/>
                <a:gd name="connsiteX10" fmla="*/ 5617278 w 7482229"/>
                <a:gd name="connsiteY10" fmla="*/ 2512762 h 2512762"/>
                <a:gd name="connsiteX11" fmla="*/ 5427918 w 7482229"/>
                <a:gd name="connsiteY11" fmla="*/ 2512762 h 2512762"/>
                <a:gd name="connsiteX12" fmla="*/ 5047952 w 7482229"/>
                <a:gd name="connsiteY12" fmla="*/ 2476634 h 2512762"/>
                <a:gd name="connsiteX13" fmla="*/ 5236067 w 7482229"/>
                <a:gd name="connsiteY13" fmla="*/ 2476634 h 2512762"/>
                <a:gd name="connsiteX14" fmla="*/ 5236067 w 7482229"/>
                <a:gd name="connsiteY14" fmla="*/ 2512762 h 2512762"/>
                <a:gd name="connsiteX15" fmla="*/ 5047952 w 7482229"/>
                <a:gd name="connsiteY15" fmla="*/ 2512762 h 2512762"/>
                <a:gd name="connsiteX16" fmla="*/ 4666740 w 7482229"/>
                <a:gd name="connsiteY16" fmla="*/ 2476634 h 2512762"/>
                <a:gd name="connsiteX17" fmla="*/ 4856100 w 7482229"/>
                <a:gd name="connsiteY17" fmla="*/ 2476634 h 2512762"/>
                <a:gd name="connsiteX18" fmla="*/ 4856100 w 7482229"/>
                <a:gd name="connsiteY18" fmla="*/ 2512762 h 2512762"/>
                <a:gd name="connsiteX19" fmla="*/ 4666740 w 7482229"/>
                <a:gd name="connsiteY19" fmla="*/ 2512762 h 2512762"/>
                <a:gd name="connsiteX20" fmla="*/ 4285527 w 7482229"/>
                <a:gd name="connsiteY20" fmla="*/ 2476634 h 2512762"/>
                <a:gd name="connsiteX21" fmla="*/ 4474887 w 7482229"/>
                <a:gd name="connsiteY21" fmla="*/ 2476634 h 2512762"/>
                <a:gd name="connsiteX22" fmla="*/ 4474887 w 7482229"/>
                <a:gd name="connsiteY22" fmla="*/ 2512762 h 2512762"/>
                <a:gd name="connsiteX23" fmla="*/ 4285527 w 7482229"/>
                <a:gd name="connsiteY23" fmla="*/ 2512762 h 2512762"/>
                <a:gd name="connsiteX24" fmla="*/ 3904315 w 7482229"/>
                <a:gd name="connsiteY24" fmla="*/ 2476634 h 2512762"/>
                <a:gd name="connsiteX25" fmla="*/ 4093675 w 7482229"/>
                <a:gd name="connsiteY25" fmla="*/ 2476634 h 2512762"/>
                <a:gd name="connsiteX26" fmla="*/ 4093675 w 7482229"/>
                <a:gd name="connsiteY26" fmla="*/ 2512762 h 2512762"/>
                <a:gd name="connsiteX27" fmla="*/ 3904315 w 7482229"/>
                <a:gd name="connsiteY27" fmla="*/ 2512762 h 2512762"/>
                <a:gd name="connsiteX28" fmla="*/ 3524349 w 7482229"/>
                <a:gd name="connsiteY28" fmla="*/ 2476634 h 2512762"/>
                <a:gd name="connsiteX29" fmla="*/ 3712464 w 7482229"/>
                <a:gd name="connsiteY29" fmla="*/ 2476634 h 2512762"/>
                <a:gd name="connsiteX30" fmla="*/ 3712464 w 7482229"/>
                <a:gd name="connsiteY30" fmla="*/ 2512762 h 2512762"/>
                <a:gd name="connsiteX31" fmla="*/ 3524349 w 7482229"/>
                <a:gd name="connsiteY31" fmla="*/ 2512762 h 2512762"/>
                <a:gd name="connsiteX32" fmla="*/ 3143133 w 7482229"/>
                <a:gd name="connsiteY32" fmla="*/ 2476634 h 2512762"/>
                <a:gd name="connsiteX33" fmla="*/ 3331248 w 7482229"/>
                <a:gd name="connsiteY33" fmla="*/ 2476634 h 2512762"/>
                <a:gd name="connsiteX34" fmla="*/ 3331248 w 7482229"/>
                <a:gd name="connsiteY34" fmla="*/ 2512762 h 2512762"/>
                <a:gd name="connsiteX35" fmla="*/ 3143133 w 7482229"/>
                <a:gd name="connsiteY35" fmla="*/ 2512762 h 2512762"/>
                <a:gd name="connsiteX36" fmla="*/ 2761924 w 7482229"/>
                <a:gd name="connsiteY36" fmla="*/ 2476634 h 2512762"/>
                <a:gd name="connsiteX37" fmla="*/ 2951284 w 7482229"/>
                <a:gd name="connsiteY37" fmla="*/ 2476634 h 2512762"/>
                <a:gd name="connsiteX38" fmla="*/ 2951284 w 7482229"/>
                <a:gd name="connsiteY38" fmla="*/ 2512762 h 2512762"/>
                <a:gd name="connsiteX39" fmla="*/ 2761924 w 7482229"/>
                <a:gd name="connsiteY39" fmla="*/ 2512762 h 2512762"/>
                <a:gd name="connsiteX40" fmla="*/ 2380712 w 7482229"/>
                <a:gd name="connsiteY40" fmla="*/ 2476634 h 2512762"/>
                <a:gd name="connsiteX41" fmla="*/ 2570072 w 7482229"/>
                <a:gd name="connsiteY41" fmla="*/ 2476634 h 2512762"/>
                <a:gd name="connsiteX42" fmla="*/ 2570072 w 7482229"/>
                <a:gd name="connsiteY42" fmla="*/ 2512762 h 2512762"/>
                <a:gd name="connsiteX43" fmla="*/ 2380712 w 7482229"/>
                <a:gd name="connsiteY43" fmla="*/ 2512762 h 2512762"/>
                <a:gd name="connsiteX44" fmla="*/ 1999496 w 7482229"/>
                <a:gd name="connsiteY44" fmla="*/ 2476634 h 2512762"/>
                <a:gd name="connsiteX45" fmla="*/ 2188856 w 7482229"/>
                <a:gd name="connsiteY45" fmla="*/ 2476634 h 2512762"/>
                <a:gd name="connsiteX46" fmla="*/ 2188856 w 7482229"/>
                <a:gd name="connsiteY46" fmla="*/ 2512762 h 2512762"/>
                <a:gd name="connsiteX47" fmla="*/ 1999496 w 7482229"/>
                <a:gd name="connsiteY47" fmla="*/ 2512762 h 2512762"/>
                <a:gd name="connsiteX48" fmla="*/ 1619533 w 7482229"/>
                <a:gd name="connsiteY48" fmla="*/ 2476634 h 2512762"/>
                <a:gd name="connsiteX49" fmla="*/ 1807649 w 7482229"/>
                <a:gd name="connsiteY49" fmla="*/ 2476634 h 2512762"/>
                <a:gd name="connsiteX50" fmla="*/ 1807649 w 7482229"/>
                <a:gd name="connsiteY50" fmla="*/ 2512762 h 2512762"/>
                <a:gd name="connsiteX51" fmla="*/ 1619533 w 7482229"/>
                <a:gd name="connsiteY51" fmla="*/ 2512762 h 2512762"/>
                <a:gd name="connsiteX52" fmla="*/ 1238322 w 7482229"/>
                <a:gd name="connsiteY52" fmla="*/ 2476634 h 2512762"/>
                <a:gd name="connsiteX53" fmla="*/ 1427681 w 7482229"/>
                <a:gd name="connsiteY53" fmla="*/ 2476634 h 2512762"/>
                <a:gd name="connsiteX54" fmla="*/ 1427681 w 7482229"/>
                <a:gd name="connsiteY54" fmla="*/ 2512762 h 2512762"/>
                <a:gd name="connsiteX55" fmla="*/ 1238322 w 7482229"/>
                <a:gd name="connsiteY55" fmla="*/ 2512762 h 2512762"/>
                <a:gd name="connsiteX56" fmla="*/ 857109 w 7482229"/>
                <a:gd name="connsiteY56" fmla="*/ 2476634 h 2512762"/>
                <a:gd name="connsiteX57" fmla="*/ 1046468 w 7482229"/>
                <a:gd name="connsiteY57" fmla="*/ 2476634 h 2512762"/>
                <a:gd name="connsiteX58" fmla="*/ 1046468 w 7482229"/>
                <a:gd name="connsiteY58" fmla="*/ 2512762 h 2512762"/>
                <a:gd name="connsiteX59" fmla="*/ 857109 w 7482229"/>
                <a:gd name="connsiteY59" fmla="*/ 2512762 h 2512762"/>
                <a:gd name="connsiteX60" fmla="*/ 6754740 w 7482229"/>
                <a:gd name="connsiteY60" fmla="*/ 2462930 h 2512762"/>
                <a:gd name="connsiteX61" fmla="*/ 6763404 w 7482229"/>
                <a:gd name="connsiteY61" fmla="*/ 2499392 h 2512762"/>
                <a:gd name="connsiteX62" fmla="*/ 6618587 w 7482229"/>
                <a:gd name="connsiteY62" fmla="*/ 2512762 h 2512762"/>
                <a:gd name="connsiteX63" fmla="*/ 6571552 w 7482229"/>
                <a:gd name="connsiteY63" fmla="*/ 2512762 h 2512762"/>
                <a:gd name="connsiteX64" fmla="*/ 6571552 w 7482229"/>
                <a:gd name="connsiteY64" fmla="*/ 2476300 h 2512762"/>
                <a:gd name="connsiteX65" fmla="*/ 6618587 w 7482229"/>
                <a:gd name="connsiteY65" fmla="*/ 2476300 h 2512762"/>
                <a:gd name="connsiteX66" fmla="*/ 6754740 w 7482229"/>
                <a:gd name="connsiteY66" fmla="*/ 2462930 h 2512762"/>
                <a:gd name="connsiteX67" fmla="*/ 489511 w 7482229"/>
                <a:gd name="connsiteY67" fmla="*/ 2426802 h 2512762"/>
                <a:gd name="connsiteX68" fmla="*/ 667748 w 7482229"/>
                <a:gd name="connsiteY68" fmla="*/ 2470971 h 2512762"/>
                <a:gd name="connsiteX69" fmla="*/ 662797 w 7482229"/>
                <a:gd name="connsiteY69" fmla="*/ 2507778 h 2512762"/>
                <a:gd name="connsiteX70" fmla="*/ 475896 w 7482229"/>
                <a:gd name="connsiteY70" fmla="*/ 2462382 h 2512762"/>
                <a:gd name="connsiteX71" fmla="*/ 7084994 w 7482229"/>
                <a:gd name="connsiteY71" fmla="*/ 2302223 h 2512762"/>
                <a:gd name="connsiteX72" fmla="*/ 7109737 w 7482229"/>
                <a:gd name="connsiteY72" fmla="*/ 2329379 h 2512762"/>
                <a:gd name="connsiteX73" fmla="*/ 6948909 w 7482229"/>
                <a:gd name="connsiteY73" fmla="*/ 2436768 h 2512762"/>
                <a:gd name="connsiteX74" fmla="*/ 6931589 w 7482229"/>
                <a:gd name="connsiteY74" fmla="*/ 2403440 h 2512762"/>
                <a:gd name="connsiteX75" fmla="*/ 7084994 w 7482229"/>
                <a:gd name="connsiteY75" fmla="*/ 2302223 h 2512762"/>
                <a:gd name="connsiteX76" fmla="*/ 2471654 w 7482229"/>
                <a:gd name="connsiteY76" fmla="*/ 2286028 h 2512762"/>
                <a:gd name="connsiteX77" fmla="*/ 2507782 w 7482229"/>
                <a:gd name="connsiteY77" fmla="*/ 2286028 h 2512762"/>
                <a:gd name="connsiteX78" fmla="*/ 2507782 w 7482229"/>
                <a:gd name="connsiteY78" fmla="*/ 2475388 h 2512762"/>
                <a:gd name="connsiteX79" fmla="*/ 2471654 w 7482229"/>
                <a:gd name="connsiteY79" fmla="*/ 2475388 h 2512762"/>
                <a:gd name="connsiteX80" fmla="*/ 194116 w 7482229"/>
                <a:gd name="connsiteY80" fmla="*/ 2208788 h 2512762"/>
                <a:gd name="connsiteX81" fmla="*/ 326398 w 7482229"/>
                <a:gd name="connsiteY81" fmla="*/ 2336102 h 2512762"/>
                <a:gd name="connsiteX82" fmla="*/ 304145 w 7482229"/>
                <a:gd name="connsiteY82" fmla="*/ 2367004 h 2512762"/>
                <a:gd name="connsiteX83" fmla="*/ 164445 w 7482229"/>
                <a:gd name="connsiteY83" fmla="*/ 2232273 h 2512762"/>
                <a:gd name="connsiteX84" fmla="*/ 7290753 w 7482229"/>
                <a:gd name="connsiteY84" fmla="*/ 1998246 h 2512762"/>
                <a:gd name="connsiteX85" fmla="*/ 7326501 w 7482229"/>
                <a:gd name="connsiteY85" fmla="*/ 2009383 h 2512762"/>
                <a:gd name="connsiteX86" fmla="*/ 7240214 w 7482229"/>
                <a:gd name="connsiteY86" fmla="*/ 2183869 h 2512762"/>
                <a:gd name="connsiteX87" fmla="*/ 7209397 w 7482229"/>
                <a:gd name="connsiteY87" fmla="*/ 2161594 h 2512762"/>
                <a:gd name="connsiteX88" fmla="*/ 7290753 w 7482229"/>
                <a:gd name="connsiteY88" fmla="*/ 1998246 h 2512762"/>
                <a:gd name="connsiteX89" fmla="*/ 2471654 w 7482229"/>
                <a:gd name="connsiteY89" fmla="*/ 1904815 h 2512762"/>
                <a:gd name="connsiteX90" fmla="*/ 2507782 w 7482229"/>
                <a:gd name="connsiteY90" fmla="*/ 1904815 h 2512762"/>
                <a:gd name="connsiteX91" fmla="*/ 2507782 w 7482229"/>
                <a:gd name="connsiteY91" fmla="*/ 2094175 h 2512762"/>
                <a:gd name="connsiteX92" fmla="*/ 2471654 w 7482229"/>
                <a:gd name="connsiteY92" fmla="*/ 2094175 h 2512762"/>
                <a:gd name="connsiteX93" fmla="*/ 45576 w 7482229"/>
                <a:gd name="connsiteY93" fmla="*/ 1873667 h 2512762"/>
                <a:gd name="connsiteX94" fmla="*/ 97172 w 7482229"/>
                <a:gd name="connsiteY94" fmla="*/ 2049428 h 2512762"/>
                <a:gd name="connsiteX95" fmla="*/ 62775 w 7482229"/>
                <a:gd name="connsiteY95" fmla="*/ 2065519 h 2512762"/>
                <a:gd name="connsiteX96" fmla="*/ 8722 w 7482229"/>
                <a:gd name="connsiteY96" fmla="*/ 1878618 h 2512762"/>
                <a:gd name="connsiteX97" fmla="*/ 2471654 w 7482229"/>
                <a:gd name="connsiteY97" fmla="*/ 1523603 h 2512762"/>
                <a:gd name="connsiteX98" fmla="*/ 2507782 w 7482229"/>
                <a:gd name="connsiteY98" fmla="*/ 1523603 h 2512762"/>
                <a:gd name="connsiteX99" fmla="*/ 2507782 w 7482229"/>
                <a:gd name="connsiteY99" fmla="*/ 1712963 h 2512762"/>
                <a:gd name="connsiteX100" fmla="*/ 2471654 w 7482229"/>
                <a:gd name="connsiteY100" fmla="*/ 1712963 h 2512762"/>
                <a:gd name="connsiteX101" fmla="*/ 0 w 7482229"/>
                <a:gd name="connsiteY101" fmla="*/ 1496196 h 2512762"/>
                <a:gd name="connsiteX102" fmla="*/ 36129 w 7482229"/>
                <a:gd name="connsiteY102" fmla="*/ 1496196 h 2512762"/>
                <a:gd name="connsiteX103" fmla="*/ 36129 w 7482229"/>
                <a:gd name="connsiteY103" fmla="*/ 1684311 h 2512762"/>
                <a:gd name="connsiteX104" fmla="*/ 0 w 7482229"/>
                <a:gd name="connsiteY104" fmla="*/ 1684311 h 2512762"/>
                <a:gd name="connsiteX105" fmla="*/ 7349552 w 7482229"/>
                <a:gd name="connsiteY105" fmla="*/ 1436398 h 2512762"/>
                <a:gd name="connsiteX106" fmla="*/ 7482229 w 7482229"/>
                <a:gd name="connsiteY106" fmla="*/ 1665624 h 2512762"/>
                <a:gd name="connsiteX107" fmla="*/ 7367613 w 7482229"/>
                <a:gd name="connsiteY107" fmla="*/ 1665624 h 2512762"/>
                <a:gd name="connsiteX108" fmla="*/ 7367613 w 7482229"/>
                <a:gd name="connsiteY108" fmla="*/ 1761915 h 2512762"/>
                <a:gd name="connsiteX109" fmla="*/ 7366406 w 7482229"/>
                <a:gd name="connsiteY109" fmla="*/ 1818852 h 2512762"/>
                <a:gd name="connsiteX110" fmla="*/ 7328993 w 7482229"/>
                <a:gd name="connsiteY110" fmla="*/ 1815139 h 2512762"/>
                <a:gd name="connsiteX111" fmla="*/ 7330200 w 7482229"/>
                <a:gd name="connsiteY111" fmla="*/ 1761915 h 2512762"/>
                <a:gd name="connsiteX112" fmla="*/ 7330200 w 7482229"/>
                <a:gd name="connsiteY112" fmla="*/ 1665624 h 2512762"/>
                <a:gd name="connsiteX113" fmla="*/ 7216875 w 7482229"/>
                <a:gd name="connsiteY113" fmla="*/ 1665624 h 2512762"/>
                <a:gd name="connsiteX114" fmla="*/ 2471654 w 7482229"/>
                <a:gd name="connsiteY114" fmla="*/ 1142391 h 2512762"/>
                <a:gd name="connsiteX115" fmla="*/ 2507782 w 7482229"/>
                <a:gd name="connsiteY115" fmla="*/ 1142391 h 2512762"/>
                <a:gd name="connsiteX116" fmla="*/ 2507782 w 7482229"/>
                <a:gd name="connsiteY116" fmla="*/ 1331751 h 2512762"/>
                <a:gd name="connsiteX117" fmla="*/ 2471654 w 7482229"/>
                <a:gd name="connsiteY117" fmla="*/ 1331751 h 2512762"/>
                <a:gd name="connsiteX118" fmla="*/ 0 w 7482229"/>
                <a:gd name="connsiteY118" fmla="*/ 1114983 h 2512762"/>
                <a:gd name="connsiteX119" fmla="*/ 36129 w 7482229"/>
                <a:gd name="connsiteY119" fmla="*/ 1114983 h 2512762"/>
                <a:gd name="connsiteX120" fmla="*/ 36129 w 7482229"/>
                <a:gd name="connsiteY120" fmla="*/ 1304343 h 2512762"/>
                <a:gd name="connsiteX121" fmla="*/ 0 w 7482229"/>
                <a:gd name="connsiteY121" fmla="*/ 1304343 h 2512762"/>
                <a:gd name="connsiteX122" fmla="*/ 0 w 7482229"/>
                <a:gd name="connsiteY122" fmla="*/ 858350 h 2512762"/>
                <a:gd name="connsiteX123" fmla="*/ 36128 w 7482229"/>
                <a:gd name="connsiteY123" fmla="*/ 858350 h 2512762"/>
                <a:gd name="connsiteX124" fmla="*/ 36128 w 7482229"/>
                <a:gd name="connsiteY124" fmla="*/ 923131 h 2512762"/>
                <a:gd name="connsiteX125" fmla="*/ 0 w 7482229"/>
                <a:gd name="connsiteY125" fmla="*/ 923131 h 2512762"/>
                <a:gd name="connsiteX126" fmla="*/ 2471654 w 7482229"/>
                <a:gd name="connsiteY126" fmla="*/ 762424 h 2512762"/>
                <a:gd name="connsiteX127" fmla="*/ 2507782 w 7482229"/>
                <a:gd name="connsiteY127" fmla="*/ 762424 h 2512762"/>
                <a:gd name="connsiteX128" fmla="*/ 2507782 w 7482229"/>
                <a:gd name="connsiteY128" fmla="*/ 951784 h 2512762"/>
                <a:gd name="connsiteX129" fmla="*/ 2471654 w 7482229"/>
                <a:gd name="connsiteY129" fmla="*/ 951784 h 2512762"/>
                <a:gd name="connsiteX130" fmla="*/ 2471654 w 7482229"/>
                <a:gd name="connsiteY130" fmla="*/ 381212 h 2512762"/>
                <a:gd name="connsiteX131" fmla="*/ 2507782 w 7482229"/>
                <a:gd name="connsiteY131" fmla="*/ 381212 h 2512762"/>
                <a:gd name="connsiteX132" fmla="*/ 2507782 w 7482229"/>
                <a:gd name="connsiteY132" fmla="*/ 570572 h 2512762"/>
                <a:gd name="connsiteX133" fmla="*/ 2471654 w 7482229"/>
                <a:gd name="connsiteY133" fmla="*/ 570572 h 2512762"/>
                <a:gd name="connsiteX134" fmla="*/ 2471654 w 7482229"/>
                <a:gd name="connsiteY134" fmla="*/ 0 h 2512762"/>
                <a:gd name="connsiteX135" fmla="*/ 2507782 w 7482229"/>
                <a:gd name="connsiteY135" fmla="*/ 0 h 2512762"/>
                <a:gd name="connsiteX136" fmla="*/ 2507782 w 7482229"/>
                <a:gd name="connsiteY136" fmla="*/ 189360 h 2512762"/>
                <a:gd name="connsiteX137" fmla="*/ 2471654 w 7482229"/>
                <a:gd name="connsiteY137" fmla="*/ 189360 h 251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482229" h="2512762">
                  <a:moveTo>
                    <a:pt x="6190343" y="2476634"/>
                  </a:moveTo>
                  <a:lnTo>
                    <a:pt x="6379703" y="2476634"/>
                  </a:lnTo>
                  <a:lnTo>
                    <a:pt x="6379703" y="2512762"/>
                  </a:lnTo>
                  <a:lnTo>
                    <a:pt x="6190343" y="2512762"/>
                  </a:lnTo>
                  <a:close/>
                  <a:moveTo>
                    <a:pt x="5809131" y="2476634"/>
                  </a:moveTo>
                  <a:lnTo>
                    <a:pt x="5998491" y="2476634"/>
                  </a:lnTo>
                  <a:lnTo>
                    <a:pt x="5998491" y="2512762"/>
                  </a:lnTo>
                  <a:lnTo>
                    <a:pt x="5809131" y="2512762"/>
                  </a:lnTo>
                  <a:close/>
                  <a:moveTo>
                    <a:pt x="5427918" y="2476634"/>
                  </a:moveTo>
                  <a:lnTo>
                    <a:pt x="5617278" y="2476634"/>
                  </a:lnTo>
                  <a:lnTo>
                    <a:pt x="5617278" y="2512762"/>
                  </a:lnTo>
                  <a:lnTo>
                    <a:pt x="5427918" y="2512762"/>
                  </a:lnTo>
                  <a:close/>
                  <a:moveTo>
                    <a:pt x="5047952" y="2476634"/>
                  </a:moveTo>
                  <a:lnTo>
                    <a:pt x="5236067" y="2476634"/>
                  </a:lnTo>
                  <a:lnTo>
                    <a:pt x="5236067" y="2512762"/>
                  </a:lnTo>
                  <a:lnTo>
                    <a:pt x="5047952" y="2512762"/>
                  </a:lnTo>
                  <a:close/>
                  <a:moveTo>
                    <a:pt x="4666740" y="2476634"/>
                  </a:moveTo>
                  <a:lnTo>
                    <a:pt x="4856100" y="2476634"/>
                  </a:lnTo>
                  <a:lnTo>
                    <a:pt x="4856100" y="2512762"/>
                  </a:lnTo>
                  <a:lnTo>
                    <a:pt x="4666740" y="2512762"/>
                  </a:lnTo>
                  <a:close/>
                  <a:moveTo>
                    <a:pt x="4285527" y="2476634"/>
                  </a:moveTo>
                  <a:lnTo>
                    <a:pt x="4474887" y="2476634"/>
                  </a:lnTo>
                  <a:lnTo>
                    <a:pt x="4474887" y="2512762"/>
                  </a:lnTo>
                  <a:lnTo>
                    <a:pt x="4285527" y="2512762"/>
                  </a:lnTo>
                  <a:close/>
                  <a:moveTo>
                    <a:pt x="3904315" y="2476634"/>
                  </a:moveTo>
                  <a:lnTo>
                    <a:pt x="4093675" y="2476634"/>
                  </a:lnTo>
                  <a:lnTo>
                    <a:pt x="4093675" y="2512762"/>
                  </a:lnTo>
                  <a:lnTo>
                    <a:pt x="3904315" y="2512762"/>
                  </a:lnTo>
                  <a:close/>
                  <a:moveTo>
                    <a:pt x="3524349" y="2476634"/>
                  </a:moveTo>
                  <a:lnTo>
                    <a:pt x="3712464" y="2476634"/>
                  </a:lnTo>
                  <a:lnTo>
                    <a:pt x="3712464" y="2512762"/>
                  </a:lnTo>
                  <a:lnTo>
                    <a:pt x="3524349" y="2512762"/>
                  </a:lnTo>
                  <a:close/>
                  <a:moveTo>
                    <a:pt x="3143133" y="2476634"/>
                  </a:moveTo>
                  <a:lnTo>
                    <a:pt x="3331248" y="2476634"/>
                  </a:lnTo>
                  <a:lnTo>
                    <a:pt x="3331248" y="2512762"/>
                  </a:lnTo>
                  <a:lnTo>
                    <a:pt x="3143133" y="2512762"/>
                  </a:lnTo>
                  <a:close/>
                  <a:moveTo>
                    <a:pt x="2761924" y="2476634"/>
                  </a:moveTo>
                  <a:lnTo>
                    <a:pt x="2951284" y="2476634"/>
                  </a:lnTo>
                  <a:lnTo>
                    <a:pt x="2951284" y="2512762"/>
                  </a:lnTo>
                  <a:lnTo>
                    <a:pt x="2761924" y="2512762"/>
                  </a:lnTo>
                  <a:close/>
                  <a:moveTo>
                    <a:pt x="2380712" y="2476634"/>
                  </a:moveTo>
                  <a:lnTo>
                    <a:pt x="2570072" y="2476634"/>
                  </a:lnTo>
                  <a:lnTo>
                    <a:pt x="2570072" y="2512762"/>
                  </a:lnTo>
                  <a:lnTo>
                    <a:pt x="2380712" y="2512762"/>
                  </a:lnTo>
                  <a:close/>
                  <a:moveTo>
                    <a:pt x="1999496" y="2476634"/>
                  </a:moveTo>
                  <a:lnTo>
                    <a:pt x="2188856" y="2476634"/>
                  </a:lnTo>
                  <a:lnTo>
                    <a:pt x="2188856" y="2512762"/>
                  </a:lnTo>
                  <a:lnTo>
                    <a:pt x="1999496" y="2512762"/>
                  </a:lnTo>
                  <a:close/>
                  <a:moveTo>
                    <a:pt x="1619533" y="2476634"/>
                  </a:moveTo>
                  <a:lnTo>
                    <a:pt x="1807649" y="2476634"/>
                  </a:lnTo>
                  <a:lnTo>
                    <a:pt x="1807649" y="2512762"/>
                  </a:lnTo>
                  <a:lnTo>
                    <a:pt x="1619533" y="2512762"/>
                  </a:lnTo>
                  <a:close/>
                  <a:moveTo>
                    <a:pt x="1238322" y="2476634"/>
                  </a:moveTo>
                  <a:lnTo>
                    <a:pt x="1427681" y="2476634"/>
                  </a:lnTo>
                  <a:lnTo>
                    <a:pt x="1427681" y="2512762"/>
                  </a:lnTo>
                  <a:lnTo>
                    <a:pt x="1238322" y="2512762"/>
                  </a:lnTo>
                  <a:close/>
                  <a:moveTo>
                    <a:pt x="857109" y="2476634"/>
                  </a:moveTo>
                  <a:lnTo>
                    <a:pt x="1046468" y="2476634"/>
                  </a:lnTo>
                  <a:lnTo>
                    <a:pt x="1046468" y="2512762"/>
                  </a:lnTo>
                  <a:lnTo>
                    <a:pt x="857109" y="2512762"/>
                  </a:lnTo>
                  <a:close/>
                  <a:moveTo>
                    <a:pt x="6754740" y="2462930"/>
                  </a:moveTo>
                  <a:lnTo>
                    <a:pt x="6763404" y="2499392"/>
                  </a:lnTo>
                  <a:cubicBezTo>
                    <a:pt x="6715132" y="2507900"/>
                    <a:pt x="6666859" y="2512762"/>
                    <a:pt x="6618587" y="2512762"/>
                  </a:cubicBezTo>
                  <a:lnTo>
                    <a:pt x="6571552" y="2512762"/>
                  </a:lnTo>
                  <a:lnTo>
                    <a:pt x="6571552" y="2476300"/>
                  </a:lnTo>
                  <a:lnTo>
                    <a:pt x="6618587" y="2476300"/>
                  </a:lnTo>
                  <a:cubicBezTo>
                    <a:pt x="6664384" y="2476300"/>
                    <a:pt x="6710181" y="2471438"/>
                    <a:pt x="6754740" y="2462930"/>
                  </a:cubicBezTo>
                  <a:close/>
                  <a:moveTo>
                    <a:pt x="489511" y="2426802"/>
                  </a:moveTo>
                  <a:cubicBezTo>
                    <a:pt x="546448" y="2448886"/>
                    <a:pt x="605861" y="2464836"/>
                    <a:pt x="667748" y="2470971"/>
                  </a:cubicBezTo>
                  <a:lnTo>
                    <a:pt x="662797" y="2507778"/>
                  </a:lnTo>
                  <a:cubicBezTo>
                    <a:pt x="598434" y="2500417"/>
                    <a:pt x="535309" y="2485694"/>
                    <a:pt x="475896" y="2462382"/>
                  </a:cubicBezTo>
                  <a:close/>
                  <a:moveTo>
                    <a:pt x="7084994" y="2302223"/>
                  </a:moveTo>
                  <a:lnTo>
                    <a:pt x="7109737" y="2329379"/>
                  </a:lnTo>
                  <a:cubicBezTo>
                    <a:pt x="7061489" y="2372581"/>
                    <a:pt x="7007054" y="2408378"/>
                    <a:pt x="6948909" y="2436768"/>
                  </a:cubicBezTo>
                  <a:lnTo>
                    <a:pt x="6931589" y="2403440"/>
                  </a:lnTo>
                  <a:cubicBezTo>
                    <a:pt x="6987260" y="2376284"/>
                    <a:pt x="7037983" y="2341722"/>
                    <a:pt x="7084994" y="2302223"/>
                  </a:cubicBezTo>
                  <a:close/>
                  <a:moveTo>
                    <a:pt x="2471654" y="2286028"/>
                  </a:moveTo>
                  <a:lnTo>
                    <a:pt x="2507782" y="2286028"/>
                  </a:lnTo>
                  <a:lnTo>
                    <a:pt x="2507782" y="2475388"/>
                  </a:lnTo>
                  <a:lnTo>
                    <a:pt x="2471654" y="2475388"/>
                  </a:lnTo>
                  <a:close/>
                  <a:moveTo>
                    <a:pt x="194116" y="2208788"/>
                  </a:moveTo>
                  <a:cubicBezTo>
                    <a:pt x="232441" y="2256994"/>
                    <a:pt x="276947" y="2299021"/>
                    <a:pt x="326398" y="2336102"/>
                  </a:cubicBezTo>
                  <a:lnTo>
                    <a:pt x="304145" y="2367004"/>
                  </a:lnTo>
                  <a:cubicBezTo>
                    <a:pt x="250986" y="2328686"/>
                    <a:pt x="205243" y="2282952"/>
                    <a:pt x="164445" y="2232273"/>
                  </a:cubicBezTo>
                  <a:close/>
                  <a:moveTo>
                    <a:pt x="7290753" y="1998246"/>
                  </a:moveTo>
                  <a:lnTo>
                    <a:pt x="7326501" y="2009383"/>
                  </a:lnTo>
                  <a:cubicBezTo>
                    <a:pt x="7305546" y="2071258"/>
                    <a:pt x="7275961" y="2129420"/>
                    <a:pt x="7240214" y="2183869"/>
                  </a:cubicBezTo>
                  <a:lnTo>
                    <a:pt x="7209397" y="2161594"/>
                  </a:lnTo>
                  <a:cubicBezTo>
                    <a:pt x="7242679" y="2110857"/>
                    <a:pt x="7271031" y="2056408"/>
                    <a:pt x="7290753" y="1998246"/>
                  </a:cubicBezTo>
                  <a:close/>
                  <a:moveTo>
                    <a:pt x="2471654" y="1904815"/>
                  </a:moveTo>
                  <a:lnTo>
                    <a:pt x="2507782" y="1904815"/>
                  </a:lnTo>
                  <a:lnTo>
                    <a:pt x="2507782" y="2094175"/>
                  </a:lnTo>
                  <a:lnTo>
                    <a:pt x="2471654" y="2094175"/>
                  </a:lnTo>
                  <a:close/>
                  <a:moveTo>
                    <a:pt x="45576" y="1873667"/>
                  </a:moveTo>
                  <a:cubicBezTo>
                    <a:pt x="55404" y="1934317"/>
                    <a:pt x="72603" y="1992491"/>
                    <a:pt x="97172" y="2049428"/>
                  </a:cubicBezTo>
                  <a:lnTo>
                    <a:pt x="62775" y="2065519"/>
                  </a:lnTo>
                  <a:cubicBezTo>
                    <a:pt x="36976" y="2004869"/>
                    <a:pt x="18549" y="1942981"/>
                    <a:pt x="8722" y="1878618"/>
                  </a:cubicBezTo>
                  <a:close/>
                  <a:moveTo>
                    <a:pt x="2471654" y="1523603"/>
                  </a:moveTo>
                  <a:lnTo>
                    <a:pt x="2507782" y="1523603"/>
                  </a:lnTo>
                  <a:lnTo>
                    <a:pt x="2507782" y="1712963"/>
                  </a:lnTo>
                  <a:lnTo>
                    <a:pt x="2471654" y="1712963"/>
                  </a:lnTo>
                  <a:close/>
                  <a:moveTo>
                    <a:pt x="0" y="1496196"/>
                  </a:moveTo>
                  <a:lnTo>
                    <a:pt x="36129" y="1496196"/>
                  </a:lnTo>
                  <a:lnTo>
                    <a:pt x="36129" y="1684311"/>
                  </a:lnTo>
                  <a:lnTo>
                    <a:pt x="0" y="1684311"/>
                  </a:lnTo>
                  <a:close/>
                  <a:moveTo>
                    <a:pt x="7349552" y="1436398"/>
                  </a:moveTo>
                  <a:lnTo>
                    <a:pt x="7482229" y="1665624"/>
                  </a:lnTo>
                  <a:lnTo>
                    <a:pt x="7367613" y="1665624"/>
                  </a:lnTo>
                  <a:lnTo>
                    <a:pt x="7367613" y="1761915"/>
                  </a:lnTo>
                  <a:cubicBezTo>
                    <a:pt x="7367613" y="1781719"/>
                    <a:pt x="7367613" y="1800286"/>
                    <a:pt x="7366406" y="1818852"/>
                  </a:cubicBezTo>
                  <a:lnTo>
                    <a:pt x="7328993" y="1815139"/>
                  </a:lnTo>
                  <a:cubicBezTo>
                    <a:pt x="7330200" y="1797810"/>
                    <a:pt x="7330200" y="1780482"/>
                    <a:pt x="7330200" y="1761915"/>
                  </a:cubicBezTo>
                  <a:lnTo>
                    <a:pt x="7330200" y="1665624"/>
                  </a:lnTo>
                  <a:lnTo>
                    <a:pt x="7216875" y="1665624"/>
                  </a:lnTo>
                  <a:close/>
                  <a:moveTo>
                    <a:pt x="2471654" y="1142391"/>
                  </a:moveTo>
                  <a:lnTo>
                    <a:pt x="2507782" y="1142391"/>
                  </a:lnTo>
                  <a:lnTo>
                    <a:pt x="2507782" y="1331751"/>
                  </a:lnTo>
                  <a:lnTo>
                    <a:pt x="2471654" y="1331751"/>
                  </a:lnTo>
                  <a:close/>
                  <a:moveTo>
                    <a:pt x="0" y="1114983"/>
                  </a:moveTo>
                  <a:lnTo>
                    <a:pt x="36129" y="1114983"/>
                  </a:lnTo>
                  <a:lnTo>
                    <a:pt x="36129" y="1304343"/>
                  </a:lnTo>
                  <a:lnTo>
                    <a:pt x="0" y="1304343"/>
                  </a:lnTo>
                  <a:close/>
                  <a:moveTo>
                    <a:pt x="0" y="858350"/>
                  </a:moveTo>
                  <a:lnTo>
                    <a:pt x="36128" y="858350"/>
                  </a:lnTo>
                  <a:lnTo>
                    <a:pt x="36128" y="923131"/>
                  </a:lnTo>
                  <a:lnTo>
                    <a:pt x="0" y="923131"/>
                  </a:lnTo>
                  <a:close/>
                  <a:moveTo>
                    <a:pt x="2471654" y="762424"/>
                  </a:moveTo>
                  <a:lnTo>
                    <a:pt x="2507782" y="762424"/>
                  </a:lnTo>
                  <a:lnTo>
                    <a:pt x="2507782" y="951784"/>
                  </a:lnTo>
                  <a:lnTo>
                    <a:pt x="2471654" y="951784"/>
                  </a:lnTo>
                  <a:close/>
                  <a:moveTo>
                    <a:pt x="2471654" y="381212"/>
                  </a:moveTo>
                  <a:lnTo>
                    <a:pt x="2507782" y="381212"/>
                  </a:lnTo>
                  <a:lnTo>
                    <a:pt x="2507782" y="570572"/>
                  </a:lnTo>
                  <a:lnTo>
                    <a:pt x="2471654" y="570572"/>
                  </a:lnTo>
                  <a:close/>
                  <a:moveTo>
                    <a:pt x="2471654" y="0"/>
                  </a:moveTo>
                  <a:lnTo>
                    <a:pt x="2507782" y="0"/>
                  </a:lnTo>
                  <a:lnTo>
                    <a:pt x="2507782" y="189360"/>
                  </a:lnTo>
                  <a:lnTo>
                    <a:pt x="2471654" y="18936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9960C899-7EA5-4A04-9758-70D8929B4C64}"/>
                </a:ext>
              </a:extLst>
            </p:cNvPr>
            <p:cNvGrpSpPr/>
            <p:nvPr/>
          </p:nvGrpSpPr>
          <p:grpSpPr>
            <a:xfrm>
              <a:off x="5683307" y="5826485"/>
              <a:ext cx="7963101" cy="4594479"/>
              <a:chOff x="5683307" y="5826485"/>
              <a:chExt cx="7963101" cy="4594479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930E581-3FCB-4F12-A7C0-0ACBE34CD566}"/>
                  </a:ext>
                </a:extLst>
              </p:cNvPr>
              <p:cNvSpPr/>
              <p:nvPr/>
            </p:nvSpPr>
            <p:spPr>
              <a:xfrm>
                <a:off x="5683307" y="10160593"/>
                <a:ext cx="7963101" cy="14451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93" h="117">
                    <a:moveTo>
                      <a:pt x="0" y="0"/>
                    </a:moveTo>
                    <a:lnTo>
                      <a:pt x="6393" y="0"/>
                    </a:lnTo>
                    <a:lnTo>
                      <a:pt x="6393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E32A84E-5D5F-4C79-832D-4C2792AADF1F}"/>
                  </a:ext>
                </a:extLst>
              </p:cNvPr>
              <p:cNvSpPr/>
              <p:nvPr/>
            </p:nvSpPr>
            <p:spPr>
              <a:xfrm>
                <a:off x="5683307" y="10306351"/>
                <a:ext cx="7963101" cy="11461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93" h="93">
                    <a:moveTo>
                      <a:pt x="6393" y="0"/>
                    </a:moveTo>
                    <a:cubicBezTo>
                      <a:pt x="6393" y="0"/>
                      <a:pt x="6269" y="93"/>
                      <a:pt x="5325" y="93"/>
                    </a:cubicBezTo>
                    <a:lnTo>
                      <a:pt x="1067" y="93"/>
                    </a:lnTo>
                    <a:cubicBezTo>
                      <a:pt x="123" y="9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79FCCCFD-DF0F-40B7-9039-A12C45D169A8}"/>
                  </a:ext>
                </a:extLst>
              </p:cNvPr>
              <p:cNvSpPr/>
              <p:nvPr/>
            </p:nvSpPr>
            <p:spPr>
              <a:xfrm>
                <a:off x="9008321" y="10160593"/>
                <a:ext cx="1311819" cy="11461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4" h="93">
                    <a:moveTo>
                      <a:pt x="984" y="93"/>
                    </a:moveTo>
                    <a:lnTo>
                      <a:pt x="70" y="93"/>
                    </a:lnTo>
                    <a:cubicBezTo>
                      <a:pt x="31" y="93"/>
                      <a:pt x="0" y="61"/>
                      <a:pt x="0" y="23"/>
                    </a:cubicBezTo>
                    <a:lnTo>
                      <a:pt x="0" y="0"/>
                    </a:lnTo>
                    <a:lnTo>
                      <a:pt x="1054" y="0"/>
                    </a:lnTo>
                    <a:lnTo>
                      <a:pt x="1054" y="23"/>
                    </a:lnTo>
                    <a:cubicBezTo>
                      <a:pt x="1054" y="61"/>
                      <a:pt x="1023" y="93"/>
                      <a:pt x="984" y="93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DE22376-7B4C-42E9-84FF-6CC78F286C44}"/>
                  </a:ext>
                </a:extLst>
              </p:cNvPr>
              <p:cNvSpPr/>
              <p:nvPr/>
            </p:nvSpPr>
            <p:spPr>
              <a:xfrm>
                <a:off x="6448223" y="5826485"/>
                <a:ext cx="6432019" cy="433410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164" h="3480">
                    <a:moveTo>
                      <a:pt x="5007" y="0"/>
                    </a:moveTo>
                    <a:lnTo>
                      <a:pt x="157" y="0"/>
                    </a:lnTo>
                    <a:cubicBezTo>
                      <a:pt x="70" y="0"/>
                      <a:pt x="0" y="71"/>
                      <a:pt x="0" y="157"/>
                    </a:cubicBezTo>
                    <a:lnTo>
                      <a:pt x="0" y="3480"/>
                    </a:lnTo>
                    <a:lnTo>
                      <a:pt x="5164" y="3480"/>
                    </a:lnTo>
                    <a:lnTo>
                      <a:pt x="5164" y="157"/>
                    </a:lnTo>
                    <a:cubicBezTo>
                      <a:pt x="5164" y="71"/>
                      <a:pt x="5093" y="0"/>
                      <a:pt x="50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B9D51AC-629A-47AB-A94E-5724236DC659}"/>
                  </a:ext>
                </a:extLst>
              </p:cNvPr>
              <p:cNvSpPr/>
              <p:nvPr/>
            </p:nvSpPr>
            <p:spPr>
              <a:xfrm>
                <a:off x="6598963" y="5977225"/>
                <a:ext cx="6130541" cy="403262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22" h="3238">
                    <a:moveTo>
                      <a:pt x="4783" y="0"/>
                    </a:moveTo>
                    <a:lnTo>
                      <a:pt x="139" y="0"/>
                    </a:lnTo>
                    <a:cubicBezTo>
                      <a:pt x="63" y="0"/>
                      <a:pt x="0" y="63"/>
                      <a:pt x="0" y="140"/>
                    </a:cubicBezTo>
                    <a:lnTo>
                      <a:pt x="0" y="3238"/>
                    </a:lnTo>
                    <a:lnTo>
                      <a:pt x="4922" y="3238"/>
                    </a:lnTo>
                    <a:lnTo>
                      <a:pt x="4922" y="140"/>
                    </a:lnTo>
                    <a:cubicBezTo>
                      <a:pt x="4922" y="63"/>
                      <a:pt x="4859" y="0"/>
                      <a:pt x="4783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D3F8BF6-03F5-4020-8F93-FD5660BEF491}"/>
                  </a:ext>
                </a:extLst>
              </p:cNvPr>
              <p:cNvSpPr/>
              <p:nvPr/>
            </p:nvSpPr>
            <p:spPr>
              <a:xfrm>
                <a:off x="9044449" y="6745879"/>
                <a:ext cx="145758" cy="8807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8" h="708">
                    <a:moveTo>
                      <a:pt x="118" y="41"/>
                    </a:moveTo>
                    <a:lnTo>
                      <a:pt x="118" y="667"/>
                    </a:lnTo>
                    <a:cubicBezTo>
                      <a:pt x="118" y="689"/>
                      <a:pt x="100" y="708"/>
                      <a:pt x="78" y="708"/>
                    </a:cubicBezTo>
                    <a:lnTo>
                      <a:pt x="41" y="708"/>
                    </a:lnTo>
                    <a:lnTo>
                      <a:pt x="41" y="41"/>
                    </a:lnTo>
                    <a:cubicBezTo>
                      <a:pt x="41" y="18"/>
                      <a:pt x="23" y="0"/>
                      <a:pt x="0" y="0"/>
                    </a:cubicBezTo>
                    <a:lnTo>
                      <a:pt x="78" y="0"/>
                    </a:lnTo>
                    <a:cubicBezTo>
                      <a:pt x="100" y="0"/>
                      <a:pt x="118" y="18"/>
                      <a:pt x="118" y="41"/>
                    </a:cubicBezTo>
                    <a:close/>
                  </a:path>
                </a:pathLst>
              </a:custGeom>
              <a:solidFill>
                <a:srgbClr val="713FC0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2E88E17-24E9-43F0-9E9B-1FBFBA0005BE}"/>
                  </a:ext>
                </a:extLst>
              </p:cNvPr>
              <p:cNvSpPr/>
              <p:nvPr/>
            </p:nvSpPr>
            <p:spPr>
              <a:xfrm>
                <a:off x="9044449" y="6745879"/>
                <a:ext cx="145758" cy="8807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8" h="708">
                    <a:moveTo>
                      <a:pt x="118" y="41"/>
                    </a:moveTo>
                    <a:lnTo>
                      <a:pt x="118" y="667"/>
                    </a:lnTo>
                    <a:cubicBezTo>
                      <a:pt x="118" y="689"/>
                      <a:pt x="100" y="708"/>
                      <a:pt x="78" y="708"/>
                    </a:cubicBezTo>
                    <a:lnTo>
                      <a:pt x="41" y="708"/>
                    </a:lnTo>
                    <a:lnTo>
                      <a:pt x="41" y="41"/>
                    </a:lnTo>
                    <a:cubicBezTo>
                      <a:pt x="41" y="18"/>
                      <a:pt x="23" y="0"/>
                      <a:pt x="0" y="0"/>
                    </a:cubicBezTo>
                    <a:lnTo>
                      <a:pt x="78" y="0"/>
                    </a:lnTo>
                    <a:cubicBezTo>
                      <a:pt x="100" y="0"/>
                      <a:pt x="118" y="18"/>
                      <a:pt x="118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C695A5E-C95B-4C02-87B8-B4A2476E412E}"/>
                  </a:ext>
                </a:extLst>
              </p:cNvPr>
              <p:cNvSpPr/>
              <p:nvPr/>
            </p:nvSpPr>
            <p:spPr>
              <a:xfrm>
                <a:off x="7228085" y="6745879"/>
                <a:ext cx="1866196" cy="196336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74" h="1577">
                    <a:moveTo>
                      <a:pt x="1174" y="41"/>
                    </a:moveTo>
                    <a:lnTo>
                      <a:pt x="1174" y="708"/>
                    </a:lnTo>
                    <a:lnTo>
                      <a:pt x="1174" y="1537"/>
                    </a:lnTo>
                    <a:cubicBezTo>
                      <a:pt x="1174" y="1559"/>
                      <a:pt x="1156" y="1577"/>
                      <a:pt x="1133" y="1577"/>
                    </a:cubicBezTo>
                    <a:lnTo>
                      <a:pt x="41" y="1577"/>
                    </a:lnTo>
                    <a:cubicBezTo>
                      <a:pt x="19" y="1577"/>
                      <a:pt x="0" y="1559"/>
                      <a:pt x="0" y="1537"/>
                    </a:cubicBezTo>
                    <a:lnTo>
                      <a:pt x="0" y="41"/>
                    </a:lnTo>
                    <a:cubicBezTo>
                      <a:pt x="0" y="18"/>
                      <a:pt x="19" y="0"/>
                      <a:pt x="41" y="0"/>
                    </a:cubicBezTo>
                    <a:lnTo>
                      <a:pt x="784" y="0"/>
                    </a:lnTo>
                    <a:lnTo>
                      <a:pt x="1133" y="0"/>
                    </a:lnTo>
                    <a:cubicBezTo>
                      <a:pt x="1156" y="0"/>
                      <a:pt x="1174" y="18"/>
                      <a:pt x="1174" y="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algn="ctr" hangingPunct="0"/>
                <a:r>
                  <a:rPr lang="en-US" sz="900">
                    <a:solidFill>
                      <a:schemeClr val="bg1"/>
                    </a:solidFill>
                    <a:latin typeface="Poppins" panose="00000500000000000000" pitchFamily="2" charset="0"/>
                    <a:ea typeface="Microsoft YaHei" pitchFamily="2"/>
                    <a:cs typeface="Lucida Sans" pitchFamily="2"/>
                  </a:rPr>
                  <a:t>TEN06 </a:t>
                </a:r>
              </a:p>
              <a:p>
                <a:pPr algn="ctr" hangingPunct="0"/>
                <a:r>
                  <a:rPr lang="en-US" sz="900" err="1">
                    <a:solidFill>
                      <a:schemeClr val="bg1"/>
                    </a:solidFill>
                    <a:latin typeface="Poppins" panose="00000500000000000000" pitchFamily="2" charset="0"/>
                    <a:ea typeface="Microsoft YaHei" pitchFamily="2"/>
                    <a:cs typeface="Lucida Sans" pitchFamily="2"/>
                  </a:rPr>
                  <a:t>BBlock</a:t>
                </a:r>
                <a:endParaRPr lang="en-US" sz="900">
                  <a:solidFill>
                    <a:schemeClr val="bg1"/>
                  </a:solidFill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C265AD0-68D5-4008-AA0E-86D4350B8C4E}"/>
                  </a:ext>
                </a:extLst>
              </p:cNvPr>
              <p:cNvSpPr/>
              <p:nvPr/>
            </p:nvSpPr>
            <p:spPr>
              <a:xfrm>
                <a:off x="11549740" y="7561872"/>
                <a:ext cx="144512" cy="87952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7" h="707">
                    <a:moveTo>
                      <a:pt x="117" y="40"/>
                    </a:moveTo>
                    <a:lnTo>
                      <a:pt x="117" y="667"/>
                    </a:lnTo>
                    <a:cubicBezTo>
                      <a:pt x="117" y="689"/>
                      <a:pt x="100" y="707"/>
                      <a:pt x="77" y="707"/>
                    </a:cubicBezTo>
                    <a:lnTo>
                      <a:pt x="41" y="707"/>
                    </a:lnTo>
                    <a:lnTo>
                      <a:pt x="41" y="40"/>
                    </a:lnTo>
                    <a:cubicBezTo>
                      <a:pt x="41" y="18"/>
                      <a:pt x="22" y="0"/>
                      <a:pt x="0" y="0"/>
                    </a:cubicBezTo>
                    <a:lnTo>
                      <a:pt x="77" y="0"/>
                    </a:lnTo>
                    <a:cubicBezTo>
                      <a:pt x="100" y="0"/>
                      <a:pt x="117" y="18"/>
                      <a:pt x="117" y="40"/>
                    </a:cubicBezTo>
                    <a:close/>
                  </a:path>
                </a:pathLst>
              </a:custGeom>
              <a:solidFill>
                <a:srgbClr val="FFA602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ECD886B-1043-4A7D-A432-98752E306301}"/>
                  </a:ext>
                </a:extLst>
              </p:cNvPr>
              <p:cNvSpPr/>
              <p:nvPr/>
            </p:nvSpPr>
            <p:spPr>
              <a:xfrm>
                <a:off x="11549740" y="7561872"/>
                <a:ext cx="144512" cy="87952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7" h="707">
                    <a:moveTo>
                      <a:pt x="117" y="40"/>
                    </a:moveTo>
                    <a:lnTo>
                      <a:pt x="117" y="667"/>
                    </a:lnTo>
                    <a:cubicBezTo>
                      <a:pt x="117" y="689"/>
                      <a:pt x="100" y="707"/>
                      <a:pt x="77" y="707"/>
                    </a:cubicBezTo>
                    <a:lnTo>
                      <a:pt x="41" y="707"/>
                    </a:lnTo>
                    <a:lnTo>
                      <a:pt x="41" y="40"/>
                    </a:lnTo>
                    <a:cubicBezTo>
                      <a:pt x="41" y="18"/>
                      <a:pt x="22" y="0"/>
                      <a:pt x="0" y="0"/>
                    </a:cubicBezTo>
                    <a:lnTo>
                      <a:pt x="77" y="0"/>
                    </a:lnTo>
                    <a:cubicBezTo>
                      <a:pt x="100" y="0"/>
                      <a:pt x="117" y="18"/>
                      <a:pt x="117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E3681EA-8505-424B-81B2-798EFCA6920A}"/>
                  </a:ext>
                </a:extLst>
              </p:cNvPr>
              <p:cNvSpPr/>
              <p:nvPr/>
            </p:nvSpPr>
            <p:spPr>
              <a:xfrm>
                <a:off x="9445598" y="6745879"/>
                <a:ext cx="884512" cy="4821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1" h="388">
                    <a:moveTo>
                      <a:pt x="711" y="194"/>
                    </a:moveTo>
                    <a:lnTo>
                      <a:pt x="526" y="0"/>
                    </a:lnTo>
                    <a:lnTo>
                      <a:pt x="526" y="57"/>
                    </a:lnTo>
                    <a:lnTo>
                      <a:pt x="0" y="57"/>
                    </a:lnTo>
                    <a:lnTo>
                      <a:pt x="0" y="331"/>
                    </a:lnTo>
                    <a:lnTo>
                      <a:pt x="526" y="331"/>
                    </a:lnTo>
                    <a:lnTo>
                      <a:pt x="526" y="388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6DB6D50-391B-4F29-B17B-41449666D25B}"/>
                  </a:ext>
                </a:extLst>
              </p:cNvPr>
              <p:cNvSpPr/>
              <p:nvPr/>
            </p:nvSpPr>
            <p:spPr>
              <a:xfrm>
                <a:off x="8998355" y="9041873"/>
                <a:ext cx="885758" cy="4821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2" h="388">
                    <a:moveTo>
                      <a:pt x="0" y="194"/>
                    </a:moveTo>
                    <a:lnTo>
                      <a:pt x="186" y="388"/>
                    </a:lnTo>
                    <a:lnTo>
                      <a:pt x="186" y="331"/>
                    </a:lnTo>
                    <a:lnTo>
                      <a:pt x="712" y="331"/>
                    </a:lnTo>
                    <a:lnTo>
                      <a:pt x="712" y="57"/>
                    </a:lnTo>
                    <a:lnTo>
                      <a:pt x="186" y="57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8E53B1A-A508-40E5-9525-3B86C7792298}"/>
                </a:ext>
              </a:extLst>
            </p:cNvPr>
            <p:cNvGrpSpPr/>
            <p:nvPr/>
          </p:nvGrpSpPr>
          <p:grpSpPr>
            <a:xfrm>
              <a:off x="2993642" y="4158370"/>
              <a:ext cx="1217139" cy="1218384"/>
              <a:chOff x="2993642" y="4158370"/>
              <a:chExt cx="1217139" cy="1218384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8B1A5AF3-830F-4E9E-9F78-29037D12EBA4}"/>
                  </a:ext>
                </a:extLst>
              </p:cNvPr>
              <p:cNvSpPr/>
              <p:nvPr/>
            </p:nvSpPr>
            <p:spPr>
              <a:xfrm>
                <a:off x="2993642" y="4158370"/>
                <a:ext cx="1217139" cy="121838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78" h="979">
                    <a:moveTo>
                      <a:pt x="978" y="489"/>
                    </a:moveTo>
                    <a:cubicBezTo>
                      <a:pt x="978" y="759"/>
                      <a:pt x="759" y="979"/>
                      <a:pt x="489" y="979"/>
                    </a:cubicBezTo>
                    <a:cubicBezTo>
                      <a:pt x="219" y="979"/>
                      <a:pt x="0" y="759"/>
                      <a:pt x="0" y="489"/>
                    </a:cubicBezTo>
                    <a:cubicBezTo>
                      <a:pt x="0" y="219"/>
                      <a:pt x="219" y="0"/>
                      <a:pt x="489" y="0"/>
                    </a:cubicBezTo>
                    <a:cubicBezTo>
                      <a:pt x="759" y="0"/>
                      <a:pt x="978" y="219"/>
                      <a:pt x="978" y="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6A01CA5-69C2-476A-B341-6442C394CC04}"/>
                  </a:ext>
                </a:extLst>
              </p:cNvPr>
              <p:cNvSpPr/>
              <p:nvPr/>
            </p:nvSpPr>
            <p:spPr>
              <a:xfrm>
                <a:off x="3276437" y="4441164"/>
                <a:ext cx="651549" cy="65154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4" h="524">
                    <a:moveTo>
                      <a:pt x="395" y="312"/>
                    </a:moveTo>
                    <a:cubicBezTo>
                      <a:pt x="386" y="318"/>
                      <a:pt x="386" y="329"/>
                      <a:pt x="394" y="336"/>
                    </a:cubicBezTo>
                    <a:cubicBezTo>
                      <a:pt x="400" y="342"/>
                      <a:pt x="414" y="350"/>
                      <a:pt x="419" y="336"/>
                    </a:cubicBezTo>
                    <a:cubicBezTo>
                      <a:pt x="423" y="321"/>
                      <a:pt x="403" y="307"/>
                      <a:pt x="395" y="312"/>
                    </a:cubicBezTo>
                    <a:close/>
                    <a:moveTo>
                      <a:pt x="262" y="500"/>
                    </a:moveTo>
                    <a:cubicBezTo>
                      <a:pt x="131" y="500"/>
                      <a:pt x="24" y="394"/>
                      <a:pt x="24" y="262"/>
                    </a:cubicBezTo>
                    <a:cubicBezTo>
                      <a:pt x="24" y="131"/>
                      <a:pt x="131" y="24"/>
                      <a:pt x="262" y="24"/>
                    </a:cubicBezTo>
                    <a:cubicBezTo>
                      <a:pt x="394" y="24"/>
                      <a:pt x="501" y="131"/>
                      <a:pt x="501" y="262"/>
                    </a:cubicBezTo>
                    <a:cubicBezTo>
                      <a:pt x="501" y="394"/>
                      <a:pt x="394" y="500"/>
                      <a:pt x="262" y="500"/>
                    </a:cubicBezTo>
                    <a:close/>
                    <a:moveTo>
                      <a:pt x="262" y="0"/>
                    </a:moveTo>
                    <a:cubicBezTo>
                      <a:pt x="118" y="0"/>
                      <a:pt x="0" y="117"/>
                      <a:pt x="0" y="262"/>
                    </a:cubicBezTo>
                    <a:cubicBezTo>
                      <a:pt x="0" y="407"/>
                      <a:pt x="118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lose/>
                    <a:moveTo>
                      <a:pt x="476" y="242"/>
                    </a:moveTo>
                    <a:cubicBezTo>
                      <a:pt x="476" y="240"/>
                      <a:pt x="476" y="238"/>
                      <a:pt x="475" y="236"/>
                    </a:cubicBezTo>
                    <a:cubicBezTo>
                      <a:pt x="474" y="232"/>
                      <a:pt x="474" y="227"/>
                      <a:pt x="473" y="222"/>
                    </a:cubicBezTo>
                    <a:cubicBezTo>
                      <a:pt x="473" y="220"/>
                      <a:pt x="473" y="218"/>
                      <a:pt x="472" y="216"/>
                    </a:cubicBezTo>
                    <a:cubicBezTo>
                      <a:pt x="471" y="212"/>
                      <a:pt x="469" y="207"/>
                      <a:pt x="468" y="203"/>
                    </a:cubicBezTo>
                    <a:cubicBezTo>
                      <a:pt x="468" y="201"/>
                      <a:pt x="468" y="199"/>
                      <a:pt x="467" y="197"/>
                    </a:cubicBezTo>
                    <a:cubicBezTo>
                      <a:pt x="465" y="191"/>
                      <a:pt x="463" y="186"/>
                      <a:pt x="460" y="180"/>
                    </a:cubicBezTo>
                    <a:cubicBezTo>
                      <a:pt x="460" y="178"/>
                      <a:pt x="458" y="175"/>
                      <a:pt x="457" y="173"/>
                    </a:cubicBezTo>
                    <a:cubicBezTo>
                      <a:pt x="456" y="170"/>
                      <a:pt x="454" y="167"/>
                      <a:pt x="453" y="163"/>
                    </a:cubicBezTo>
                    <a:cubicBezTo>
                      <a:pt x="451" y="161"/>
                      <a:pt x="450" y="158"/>
                      <a:pt x="448" y="155"/>
                    </a:cubicBezTo>
                    <a:cubicBezTo>
                      <a:pt x="447" y="153"/>
                      <a:pt x="445" y="150"/>
                      <a:pt x="444" y="148"/>
                    </a:cubicBezTo>
                    <a:cubicBezTo>
                      <a:pt x="442" y="145"/>
                      <a:pt x="440" y="142"/>
                      <a:pt x="438" y="139"/>
                    </a:cubicBezTo>
                    <a:cubicBezTo>
                      <a:pt x="437" y="138"/>
                      <a:pt x="436" y="136"/>
                      <a:pt x="434" y="134"/>
                    </a:cubicBezTo>
                    <a:cubicBezTo>
                      <a:pt x="426" y="123"/>
                      <a:pt x="417" y="113"/>
                      <a:pt x="406" y="103"/>
                    </a:cubicBezTo>
                    <a:cubicBezTo>
                      <a:pt x="406" y="103"/>
                      <a:pt x="405" y="103"/>
                      <a:pt x="405" y="102"/>
                    </a:cubicBezTo>
                    <a:cubicBezTo>
                      <a:pt x="401" y="99"/>
                      <a:pt x="397" y="95"/>
                      <a:pt x="393" y="92"/>
                    </a:cubicBezTo>
                    <a:lnTo>
                      <a:pt x="392" y="92"/>
                    </a:lnTo>
                    <a:cubicBezTo>
                      <a:pt x="375" y="79"/>
                      <a:pt x="356" y="68"/>
                      <a:pt x="336" y="61"/>
                    </a:cubicBezTo>
                    <a:cubicBezTo>
                      <a:pt x="330" y="71"/>
                      <a:pt x="324" y="83"/>
                      <a:pt x="317" y="87"/>
                    </a:cubicBezTo>
                    <a:cubicBezTo>
                      <a:pt x="306" y="93"/>
                      <a:pt x="307" y="117"/>
                      <a:pt x="327" y="115"/>
                    </a:cubicBezTo>
                    <a:cubicBezTo>
                      <a:pt x="327" y="115"/>
                      <a:pt x="322" y="120"/>
                      <a:pt x="327" y="142"/>
                    </a:cubicBezTo>
                    <a:cubicBezTo>
                      <a:pt x="333" y="164"/>
                      <a:pt x="343" y="169"/>
                      <a:pt x="373" y="157"/>
                    </a:cubicBezTo>
                    <a:cubicBezTo>
                      <a:pt x="385" y="151"/>
                      <a:pt x="395" y="154"/>
                      <a:pt x="394" y="167"/>
                    </a:cubicBezTo>
                    <a:cubicBezTo>
                      <a:pt x="391" y="194"/>
                      <a:pt x="369" y="193"/>
                      <a:pt x="385" y="238"/>
                    </a:cubicBezTo>
                    <a:cubicBezTo>
                      <a:pt x="395" y="264"/>
                      <a:pt x="419" y="275"/>
                      <a:pt x="428" y="296"/>
                    </a:cubicBezTo>
                    <a:cubicBezTo>
                      <a:pt x="433" y="307"/>
                      <a:pt x="452" y="318"/>
                      <a:pt x="468" y="325"/>
                    </a:cubicBezTo>
                    <a:cubicBezTo>
                      <a:pt x="469" y="319"/>
                      <a:pt x="471" y="314"/>
                      <a:pt x="472" y="307"/>
                    </a:cubicBezTo>
                    <a:cubicBezTo>
                      <a:pt x="473" y="306"/>
                      <a:pt x="473" y="303"/>
                      <a:pt x="473" y="301"/>
                    </a:cubicBezTo>
                    <a:cubicBezTo>
                      <a:pt x="474" y="296"/>
                      <a:pt x="474" y="292"/>
                      <a:pt x="475" y="288"/>
                    </a:cubicBezTo>
                    <a:cubicBezTo>
                      <a:pt x="476" y="286"/>
                      <a:pt x="476" y="284"/>
                      <a:pt x="476" y="282"/>
                    </a:cubicBezTo>
                    <a:cubicBezTo>
                      <a:pt x="476" y="275"/>
                      <a:pt x="477" y="269"/>
                      <a:pt x="477" y="262"/>
                    </a:cubicBezTo>
                    <a:cubicBezTo>
                      <a:pt x="477" y="256"/>
                      <a:pt x="476" y="249"/>
                      <a:pt x="476" y="242"/>
                    </a:cubicBezTo>
                    <a:close/>
                    <a:moveTo>
                      <a:pt x="292" y="314"/>
                    </a:moveTo>
                    <a:cubicBezTo>
                      <a:pt x="267" y="293"/>
                      <a:pt x="270" y="283"/>
                      <a:pt x="238" y="283"/>
                    </a:cubicBezTo>
                    <a:cubicBezTo>
                      <a:pt x="206" y="283"/>
                      <a:pt x="186" y="290"/>
                      <a:pt x="194" y="335"/>
                    </a:cubicBezTo>
                    <a:cubicBezTo>
                      <a:pt x="202" y="380"/>
                      <a:pt x="226" y="359"/>
                      <a:pt x="224" y="394"/>
                    </a:cubicBezTo>
                    <a:cubicBezTo>
                      <a:pt x="221" y="428"/>
                      <a:pt x="230" y="436"/>
                      <a:pt x="235" y="444"/>
                    </a:cubicBezTo>
                    <a:cubicBezTo>
                      <a:pt x="240" y="452"/>
                      <a:pt x="255" y="476"/>
                      <a:pt x="261" y="442"/>
                    </a:cubicBezTo>
                    <a:cubicBezTo>
                      <a:pt x="267" y="409"/>
                      <a:pt x="279" y="390"/>
                      <a:pt x="291" y="374"/>
                    </a:cubicBezTo>
                    <a:cubicBezTo>
                      <a:pt x="304" y="358"/>
                      <a:pt x="318" y="336"/>
                      <a:pt x="292" y="314"/>
                    </a:cubicBezTo>
                    <a:close/>
                    <a:moveTo>
                      <a:pt x="204" y="236"/>
                    </a:moveTo>
                    <a:cubicBezTo>
                      <a:pt x="206" y="219"/>
                      <a:pt x="233" y="201"/>
                      <a:pt x="252" y="193"/>
                    </a:cubicBezTo>
                    <a:cubicBezTo>
                      <a:pt x="271" y="185"/>
                      <a:pt x="288" y="181"/>
                      <a:pt x="285" y="168"/>
                    </a:cubicBezTo>
                    <a:cubicBezTo>
                      <a:pt x="284" y="153"/>
                      <a:pt x="278" y="143"/>
                      <a:pt x="249" y="143"/>
                    </a:cubicBezTo>
                    <a:cubicBezTo>
                      <a:pt x="220" y="143"/>
                      <a:pt x="233" y="181"/>
                      <a:pt x="209" y="159"/>
                    </a:cubicBezTo>
                    <a:cubicBezTo>
                      <a:pt x="185" y="136"/>
                      <a:pt x="214" y="142"/>
                      <a:pt x="226" y="136"/>
                    </a:cubicBezTo>
                    <a:cubicBezTo>
                      <a:pt x="238" y="131"/>
                      <a:pt x="250" y="110"/>
                      <a:pt x="229" y="108"/>
                    </a:cubicBezTo>
                    <a:cubicBezTo>
                      <a:pt x="208" y="106"/>
                      <a:pt x="213" y="117"/>
                      <a:pt x="196" y="111"/>
                    </a:cubicBezTo>
                    <a:cubicBezTo>
                      <a:pt x="180" y="105"/>
                      <a:pt x="172" y="132"/>
                      <a:pt x="162" y="128"/>
                    </a:cubicBezTo>
                    <a:cubicBezTo>
                      <a:pt x="155" y="126"/>
                      <a:pt x="137" y="112"/>
                      <a:pt x="124" y="99"/>
                    </a:cubicBezTo>
                    <a:cubicBezTo>
                      <a:pt x="99" y="119"/>
                      <a:pt x="80" y="146"/>
                      <a:pt x="66" y="175"/>
                    </a:cubicBezTo>
                    <a:cubicBezTo>
                      <a:pt x="70" y="215"/>
                      <a:pt x="92" y="236"/>
                      <a:pt x="92" y="236"/>
                    </a:cubicBezTo>
                    <a:cubicBezTo>
                      <a:pt x="92" y="236"/>
                      <a:pt x="103" y="262"/>
                      <a:pt x="170" y="294"/>
                    </a:cubicBezTo>
                    <a:cubicBezTo>
                      <a:pt x="170" y="294"/>
                      <a:pt x="183" y="295"/>
                      <a:pt x="168" y="280"/>
                    </a:cubicBezTo>
                    <a:cubicBezTo>
                      <a:pt x="153" y="265"/>
                      <a:pt x="137" y="246"/>
                      <a:pt x="155" y="237"/>
                    </a:cubicBezTo>
                    <a:cubicBezTo>
                      <a:pt x="174" y="227"/>
                      <a:pt x="179" y="228"/>
                      <a:pt x="183" y="246"/>
                    </a:cubicBezTo>
                    <a:cubicBezTo>
                      <a:pt x="188" y="264"/>
                      <a:pt x="203" y="253"/>
                      <a:pt x="204" y="236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D9A68CC-927B-4EFE-8A02-300448E808D0}"/>
                </a:ext>
              </a:extLst>
            </p:cNvPr>
            <p:cNvGrpSpPr/>
            <p:nvPr/>
          </p:nvGrpSpPr>
          <p:grpSpPr>
            <a:xfrm>
              <a:off x="7786203" y="10871940"/>
              <a:ext cx="1217139" cy="1217138"/>
              <a:chOff x="7786203" y="10871940"/>
              <a:chExt cx="1217139" cy="1217138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3397D23-0F3A-44DE-842E-62152A7E4213}"/>
                  </a:ext>
                </a:extLst>
              </p:cNvPr>
              <p:cNvSpPr/>
              <p:nvPr/>
            </p:nvSpPr>
            <p:spPr>
              <a:xfrm>
                <a:off x="7786203" y="10871940"/>
                <a:ext cx="1217139" cy="12171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78" h="978">
                    <a:moveTo>
                      <a:pt x="978" y="489"/>
                    </a:moveTo>
                    <a:cubicBezTo>
                      <a:pt x="978" y="759"/>
                      <a:pt x="759" y="978"/>
                      <a:pt x="489" y="978"/>
                    </a:cubicBezTo>
                    <a:cubicBezTo>
                      <a:pt x="218" y="978"/>
                      <a:pt x="0" y="759"/>
                      <a:pt x="0" y="489"/>
                    </a:cubicBezTo>
                    <a:cubicBezTo>
                      <a:pt x="0" y="219"/>
                      <a:pt x="218" y="0"/>
                      <a:pt x="489" y="0"/>
                    </a:cubicBezTo>
                    <a:cubicBezTo>
                      <a:pt x="759" y="0"/>
                      <a:pt x="978" y="219"/>
                      <a:pt x="978" y="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C17C558-3122-4DC8-883E-0F2E2786E8FA}"/>
                  </a:ext>
                </a:extLst>
              </p:cNvPr>
              <p:cNvSpPr/>
              <p:nvPr/>
            </p:nvSpPr>
            <p:spPr>
              <a:xfrm>
                <a:off x="8127550" y="11154735"/>
                <a:ext cx="533199" cy="65154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29" h="524">
                    <a:moveTo>
                      <a:pt x="215" y="119"/>
                    </a:moveTo>
                    <a:cubicBezTo>
                      <a:pt x="110" y="119"/>
                      <a:pt x="24" y="98"/>
                      <a:pt x="24" y="71"/>
                    </a:cubicBezTo>
                    <a:cubicBezTo>
                      <a:pt x="24" y="45"/>
                      <a:pt x="110" y="24"/>
                      <a:pt x="215" y="24"/>
                    </a:cubicBezTo>
                    <a:cubicBezTo>
                      <a:pt x="320" y="24"/>
                      <a:pt x="406" y="45"/>
                      <a:pt x="406" y="71"/>
                    </a:cubicBezTo>
                    <a:cubicBezTo>
                      <a:pt x="406" y="98"/>
                      <a:pt x="320" y="119"/>
                      <a:pt x="215" y="119"/>
                    </a:cubicBezTo>
                    <a:close/>
                    <a:moveTo>
                      <a:pt x="406" y="167"/>
                    </a:moveTo>
                    <a:cubicBezTo>
                      <a:pt x="406" y="193"/>
                      <a:pt x="320" y="214"/>
                      <a:pt x="215" y="214"/>
                    </a:cubicBezTo>
                    <a:cubicBezTo>
                      <a:pt x="110" y="214"/>
                      <a:pt x="24" y="193"/>
                      <a:pt x="24" y="167"/>
                    </a:cubicBezTo>
                    <a:lnTo>
                      <a:pt x="24" y="104"/>
                    </a:lnTo>
                    <a:cubicBezTo>
                      <a:pt x="59" y="128"/>
                      <a:pt x="132" y="143"/>
                      <a:pt x="215" y="143"/>
                    </a:cubicBezTo>
                    <a:cubicBezTo>
                      <a:pt x="298" y="143"/>
                      <a:pt x="369" y="128"/>
                      <a:pt x="406" y="104"/>
                    </a:cubicBezTo>
                    <a:close/>
                    <a:moveTo>
                      <a:pt x="215" y="262"/>
                    </a:moveTo>
                    <a:cubicBezTo>
                      <a:pt x="110" y="262"/>
                      <a:pt x="24" y="241"/>
                      <a:pt x="24" y="214"/>
                    </a:cubicBezTo>
                    <a:cubicBezTo>
                      <a:pt x="24" y="211"/>
                      <a:pt x="27" y="206"/>
                      <a:pt x="30" y="203"/>
                    </a:cubicBezTo>
                    <a:cubicBezTo>
                      <a:pt x="68" y="224"/>
                      <a:pt x="136" y="238"/>
                      <a:pt x="215" y="238"/>
                    </a:cubicBezTo>
                    <a:cubicBezTo>
                      <a:pt x="294" y="238"/>
                      <a:pt x="362" y="224"/>
                      <a:pt x="400" y="203"/>
                    </a:cubicBezTo>
                    <a:cubicBezTo>
                      <a:pt x="403" y="206"/>
                      <a:pt x="406" y="211"/>
                      <a:pt x="406" y="214"/>
                    </a:cubicBezTo>
                    <a:cubicBezTo>
                      <a:pt x="406" y="241"/>
                      <a:pt x="320" y="262"/>
                      <a:pt x="215" y="262"/>
                    </a:cubicBezTo>
                    <a:close/>
                    <a:moveTo>
                      <a:pt x="406" y="310"/>
                    </a:moveTo>
                    <a:cubicBezTo>
                      <a:pt x="406" y="336"/>
                      <a:pt x="320" y="357"/>
                      <a:pt x="215" y="357"/>
                    </a:cubicBezTo>
                    <a:cubicBezTo>
                      <a:pt x="110" y="357"/>
                      <a:pt x="24" y="336"/>
                      <a:pt x="24" y="310"/>
                    </a:cubicBezTo>
                    <a:lnTo>
                      <a:pt x="24" y="247"/>
                    </a:lnTo>
                    <a:cubicBezTo>
                      <a:pt x="59" y="270"/>
                      <a:pt x="132" y="286"/>
                      <a:pt x="215" y="286"/>
                    </a:cubicBezTo>
                    <a:cubicBezTo>
                      <a:pt x="298" y="286"/>
                      <a:pt x="369" y="270"/>
                      <a:pt x="406" y="247"/>
                    </a:cubicBezTo>
                    <a:close/>
                    <a:moveTo>
                      <a:pt x="215" y="405"/>
                    </a:moveTo>
                    <a:cubicBezTo>
                      <a:pt x="110" y="405"/>
                      <a:pt x="24" y="384"/>
                      <a:pt x="24" y="357"/>
                    </a:cubicBezTo>
                    <a:cubicBezTo>
                      <a:pt x="24" y="354"/>
                      <a:pt x="27" y="349"/>
                      <a:pt x="30" y="346"/>
                    </a:cubicBezTo>
                    <a:cubicBezTo>
                      <a:pt x="68" y="367"/>
                      <a:pt x="136" y="381"/>
                      <a:pt x="215" y="381"/>
                    </a:cubicBezTo>
                    <a:cubicBezTo>
                      <a:pt x="294" y="381"/>
                      <a:pt x="362" y="367"/>
                      <a:pt x="400" y="346"/>
                    </a:cubicBezTo>
                    <a:cubicBezTo>
                      <a:pt x="403" y="349"/>
                      <a:pt x="406" y="354"/>
                      <a:pt x="406" y="357"/>
                    </a:cubicBezTo>
                    <a:cubicBezTo>
                      <a:pt x="406" y="384"/>
                      <a:pt x="320" y="405"/>
                      <a:pt x="215" y="405"/>
                    </a:cubicBezTo>
                    <a:close/>
                    <a:moveTo>
                      <a:pt x="406" y="453"/>
                    </a:moveTo>
                    <a:cubicBezTo>
                      <a:pt x="406" y="479"/>
                      <a:pt x="320" y="501"/>
                      <a:pt x="215" y="501"/>
                    </a:cubicBezTo>
                    <a:cubicBezTo>
                      <a:pt x="110" y="501"/>
                      <a:pt x="24" y="479"/>
                      <a:pt x="24" y="453"/>
                    </a:cubicBezTo>
                    <a:lnTo>
                      <a:pt x="24" y="390"/>
                    </a:lnTo>
                    <a:cubicBezTo>
                      <a:pt x="59" y="413"/>
                      <a:pt x="132" y="429"/>
                      <a:pt x="215" y="429"/>
                    </a:cubicBezTo>
                    <a:cubicBezTo>
                      <a:pt x="298" y="429"/>
                      <a:pt x="369" y="413"/>
                      <a:pt x="406" y="390"/>
                    </a:cubicBezTo>
                    <a:close/>
                    <a:moveTo>
                      <a:pt x="429" y="71"/>
                    </a:moveTo>
                    <a:cubicBezTo>
                      <a:pt x="429" y="32"/>
                      <a:pt x="333" y="0"/>
                      <a:pt x="215" y="0"/>
                    </a:cubicBezTo>
                    <a:cubicBezTo>
                      <a:pt x="96" y="0"/>
                      <a:pt x="0" y="32"/>
                      <a:pt x="0" y="71"/>
                    </a:cubicBezTo>
                    <a:lnTo>
                      <a:pt x="0" y="167"/>
                    </a:lnTo>
                    <a:cubicBezTo>
                      <a:pt x="0" y="175"/>
                      <a:pt x="5" y="183"/>
                      <a:pt x="13" y="191"/>
                    </a:cubicBezTo>
                    <a:cubicBezTo>
                      <a:pt x="5" y="198"/>
                      <a:pt x="0" y="206"/>
                      <a:pt x="0" y="214"/>
                    </a:cubicBezTo>
                    <a:lnTo>
                      <a:pt x="0" y="310"/>
                    </a:lnTo>
                    <a:cubicBezTo>
                      <a:pt x="0" y="318"/>
                      <a:pt x="5" y="326"/>
                      <a:pt x="13" y="334"/>
                    </a:cubicBezTo>
                    <a:cubicBezTo>
                      <a:pt x="5" y="341"/>
                      <a:pt x="0" y="349"/>
                      <a:pt x="0" y="357"/>
                    </a:cubicBezTo>
                    <a:lnTo>
                      <a:pt x="0" y="453"/>
                    </a:lnTo>
                    <a:cubicBezTo>
                      <a:pt x="0" y="492"/>
                      <a:pt x="96" y="524"/>
                      <a:pt x="215" y="524"/>
                    </a:cubicBezTo>
                    <a:cubicBezTo>
                      <a:pt x="333" y="524"/>
                      <a:pt x="429" y="492"/>
                      <a:pt x="429" y="453"/>
                    </a:cubicBezTo>
                    <a:lnTo>
                      <a:pt x="429" y="357"/>
                    </a:lnTo>
                    <a:cubicBezTo>
                      <a:pt x="429" y="349"/>
                      <a:pt x="425" y="341"/>
                      <a:pt x="417" y="334"/>
                    </a:cubicBezTo>
                    <a:cubicBezTo>
                      <a:pt x="425" y="326"/>
                      <a:pt x="429" y="318"/>
                      <a:pt x="429" y="310"/>
                    </a:cubicBezTo>
                    <a:lnTo>
                      <a:pt x="429" y="214"/>
                    </a:lnTo>
                    <a:cubicBezTo>
                      <a:pt x="429" y="206"/>
                      <a:pt x="425" y="198"/>
                      <a:pt x="417" y="191"/>
                    </a:cubicBezTo>
                    <a:cubicBezTo>
                      <a:pt x="425" y="183"/>
                      <a:pt x="429" y="175"/>
                      <a:pt x="429" y="167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>
                <a:noFill/>
                <a:prstDash val="solid"/>
              </a:ln>
            </p:spPr>
            <p:txBody>
              <a:bodyPr vert="horz" wrap="none" lIns="45000" tIns="22500" rIns="45000" bIns="22500" anchor="ctr" anchorCtr="1" compatLnSpc="0"/>
              <a:lstStyle/>
              <a:p>
                <a:pPr hangingPunct="0"/>
                <a:endParaRPr lang="en-US" sz="90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4CE1215F-F190-4B39-9252-2E830AEA8905}"/>
              </a:ext>
            </a:extLst>
          </p:cNvPr>
          <p:cNvSpPr txBox="1"/>
          <p:nvPr/>
        </p:nvSpPr>
        <p:spPr>
          <a:xfrm>
            <a:off x="759107" y="330527"/>
            <a:ext cx="10668000" cy="66172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700" spc="-145" dirty="0">
                <a:solidFill>
                  <a:srgbClr val="111340"/>
                </a:solidFill>
                <a:latin typeface="Arial"/>
                <a:cs typeface="Arial"/>
              </a:rPr>
              <a:t>Ten06 </a:t>
            </a:r>
            <a:r>
              <a:rPr lang="en-US" sz="3700" spc="-145" dirty="0" err="1">
                <a:solidFill>
                  <a:srgbClr val="111340"/>
                </a:solidFill>
                <a:latin typeface="Arial"/>
                <a:cs typeface="Arial"/>
              </a:rPr>
              <a:t>BBlocks</a:t>
            </a:r>
            <a:r>
              <a:rPr lang="en-GB" sz="3700" spc="-145" dirty="0">
                <a:solidFill>
                  <a:srgbClr val="111340"/>
                </a:solidFill>
                <a:latin typeface="Arial"/>
                <a:cs typeface="Arial"/>
              </a:rPr>
              <a:t> - </a:t>
            </a:r>
            <a:r>
              <a:rPr lang="en-US" sz="3700" spc="-145" dirty="0" err="1">
                <a:solidFill>
                  <a:srgbClr val="111340"/>
                </a:solidFill>
                <a:latin typeface="Arial"/>
                <a:cs typeface="Arial"/>
              </a:rPr>
              <a:t>Αξί</a:t>
            </a:r>
            <a:r>
              <a:rPr lang="en-US" sz="3700" spc="-145" dirty="0">
                <a:solidFill>
                  <a:srgbClr val="111340"/>
                </a:solidFill>
                <a:latin typeface="Arial"/>
                <a:cs typeface="Arial"/>
              </a:rPr>
              <a:t>α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06B0135-17ED-4608-B204-B458D7A20128}"/>
              </a:ext>
            </a:extLst>
          </p:cNvPr>
          <p:cNvSpPr txBox="1"/>
          <p:nvPr/>
        </p:nvSpPr>
        <p:spPr>
          <a:xfrm>
            <a:off x="759107" y="912947"/>
            <a:ext cx="10668000" cy="35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100"/>
              </a:lnSpc>
              <a:defRPr spc="-60">
                <a:cs typeface="Poppins" panose="00000500000000000000" pitchFamily="2" charset="0"/>
              </a:defRPr>
            </a:lvl1pPr>
          </a:lstStyle>
          <a:p>
            <a:r>
              <a:rPr lang="en-US" dirty="0"/>
              <a:t>Facilitating the Digital Transformation of SMEs, Fast!</a:t>
            </a:r>
          </a:p>
        </p:txBody>
      </p:sp>
      <p:sp>
        <p:nvSpPr>
          <p:cNvPr id="138" name="Freeform: Shape 82">
            <a:extLst>
              <a:ext uri="{FF2B5EF4-FFF2-40B4-BE49-F238E27FC236}">
                <a16:creationId xmlns:a16="http://schemas.microsoft.com/office/drawing/2014/main" id="{B7104AA5-8507-2E4A-89AB-44D5765945BF}"/>
              </a:ext>
            </a:extLst>
          </p:cNvPr>
          <p:cNvSpPr/>
          <p:nvPr/>
        </p:nvSpPr>
        <p:spPr>
          <a:xfrm>
            <a:off x="9948430" y="2988180"/>
            <a:ext cx="545345" cy="58150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74" h="1577">
                <a:moveTo>
                  <a:pt x="1174" y="41"/>
                </a:moveTo>
                <a:lnTo>
                  <a:pt x="1174" y="708"/>
                </a:lnTo>
                <a:lnTo>
                  <a:pt x="1174" y="1537"/>
                </a:lnTo>
                <a:cubicBezTo>
                  <a:pt x="1174" y="1559"/>
                  <a:pt x="1156" y="1577"/>
                  <a:pt x="1133" y="1577"/>
                </a:cubicBezTo>
                <a:lnTo>
                  <a:pt x="41" y="1577"/>
                </a:lnTo>
                <a:cubicBezTo>
                  <a:pt x="19" y="1577"/>
                  <a:pt x="0" y="1559"/>
                  <a:pt x="0" y="1537"/>
                </a:cubicBezTo>
                <a:lnTo>
                  <a:pt x="0" y="41"/>
                </a:lnTo>
                <a:cubicBezTo>
                  <a:pt x="0" y="18"/>
                  <a:pt x="19" y="0"/>
                  <a:pt x="41" y="0"/>
                </a:cubicBezTo>
                <a:lnTo>
                  <a:pt x="784" y="0"/>
                </a:lnTo>
                <a:lnTo>
                  <a:pt x="1133" y="0"/>
                </a:lnTo>
                <a:cubicBezTo>
                  <a:pt x="1156" y="0"/>
                  <a:pt x="1174" y="18"/>
                  <a:pt x="1174" y="41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algn="ctr" hangingPunct="0"/>
            <a:r>
              <a:rPr lang="en-US" sz="900">
                <a:solidFill>
                  <a:schemeClr val="bg1"/>
                </a:solidFill>
                <a:latin typeface="Poppins" panose="00000500000000000000" pitchFamily="2" charset="0"/>
                <a:ea typeface="Microsoft YaHei" pitchFamily="2"/>
                <a:cs typeface="Lucida Sans" pitchFamily="2"/>
              </a:rPr>
              <a:t>TEN06 </a:t>
            </a:r>
          </a:p>
          <a:p>
            <a:pPr algn="ctr" hangingPunct="0"/>
            <a:r>
              <a:rPr lang="en-US" sz="900" err="1">
                <a:solidFill>
                  <a:schemeClr val="bg1"/>
                </a:solidFill>
                <a:latin typeface="Poppins" panose="00000500000000000000" pitchFamily="2" charset="0"/>
                <a:ea typeface="Microsoft YaHei" pitchFamily="2"/>
                <a:cs typeface="Lucida Sans" pitchFamily="2"/>
              </a:rPr>
              <a:t>BBlock</a:t>
            </a:r>
            <a:endParaRPr lang="en-US" sz="900">
              <a:solidFill>
                <a:schemeClr val="bg1"/>
              </a:solidFill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00D962-396D-4F4C-9A60-FDCB01EC2D0F}"/>
              </a:ext>
            </a:extLst>
          </p:cNvPr>
          <p:cNvSpPr txBox="1"/>
          <p:nvPr/>
        </p:nvSpPr>
        <p:spPr>
          <a:xfrm>
            <a:off x="437420" y="1862625"/>
            <a:ext cx="6209565" cy="30777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Τα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χύτερη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Ανά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πτυξη Εφαρμογών Web/Mobile </a:t>
            </a:r>
            <a:endParaRPr lang="en-US" dirty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Ευελιξί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α στην ενσωμάτωση νέων αναγκών</a:t>
            </a:r>
            <a:endParaRPr lang="en-GB" dirty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Χα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μηλότερο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κόστος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 α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νά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πτυξης</a:t>
            </a:r>
            <a:endParaRPr lang="en-GB" sz="1800" dirty="0">
              <a:solidFill>
                <a:schemeClr val="bg1">
                  <a:lumMod val="25000"/>
                </a:schemeClr>
              </a:solidFill>
              <a:cs typeface="Calibri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Μηδενισμός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του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ρίσκου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 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της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 κατα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νόησης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των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 επ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ιχειρησι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ακών αναγκών από την ομάδα ανάπτυξης</a:t>
            </a:r>
            <a:endParaRPr lang="en-GB" sz="1800" dirty="0">
              <a:solidFill>
                <a:schemeClr val="bg1">
                  <a:lumMod val="25000"/>
                </a:schemeClr>
              </a:solidFill>
              <a:cs typeface="Calibri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Περιορισμός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της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 α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νάγκης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γι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α επιπλέον developers</a:t>
            </a:r>
            <a:endParaRPr lang="en-GB" dirty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bg1">
                    <a:lumMod val="25000"/>
                  </a:schemeClr>
                </a:solidFill>
              </a:rPr>
              <a:t>Εξ</a:t>
            </a: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ασφάλιση της συμβατότητας με τις τελευταίες εκδόσεις των τεχνολογιών που χρησιμοποιούνται</a:t>
            </a:r>
            <a:endParaRPr lang="en-GB" sz="1800" dirty="0">
              <a:solidFill>
                <a:schemeClr val="bg1">
                  <a:lumMod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74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9E9D98-0974-6A46-95DE-6302D711813F}"/>
              </a:ext>
            </a:extLst>
          </p:cNvPr>
          <p:cNvSpPr txBox="1"/>
          <p:nvPr/>
        </p:nvSpPr>
        <p:spPr>
          <a:xfrm>
            <a:off x="948265" y="1600200"/>
            <a:ext cx="990878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l-GR" sz="2400" b="1" dirty="0">
                <a:solidFill>
                  <a:schemeClr val="tx1">
                    <a:lumMod val="50000"/>
                  </a:schemeClr>
                </a:solidFill>
              </a:rPr>
              <a:t>Β2Β 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Ordering tool </a:t>
            </a:r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για επιχειρήσεις που έχουν δίκτυο συνεργατών (σε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l-GR" sz="2400" dirty="0" err="1">
                <a:solidFill>
                  <a:schemeClr val="tx1">
                    <a:lumMod val="50000"/>
                  </a:schemeClr>
                </a:solidFill>
              </a:rPr>
              <a:t>λλάδα</a:t>
            </a:r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 και εξωτερικό)</a:t>
            </a:r>
            <a:endParaRPr lang="en-US" sz="24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285750" indent="-285750" algn="l">
              <a:buFont typeface="Wingdings"/>
              <a:buChar char="§"/>
            </a:pPr>
            <a:endParaRPr lang="el-GR" sz="2400" dirty="0">
              <a:solidFill>
                <a:schemeClr val="tx1">
                  <a:lumMod val="50000"/>
                </a:schemeClr>
              </a:solidFill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Travel Content B</a:t>
            </a:r>
            <a:r>
              <a:rPr lang="el-GR" sz="2400" b="1" dirty="0">
                <a:solidFill>
                  <a:schemeClr val="tx1">
                    <a:lumMod val="50000"/>
                  </a:schemeClr>
                </a:solidFill>
              </a:rPr>
              <a:t>Β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lock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για τουριστικά γραφεία και επιχειρήσεις που θέλουν να προσθέσουν συγκεκριμένο περιεχόμενο στις μηχανές κρατήσεών τους</a:t>
            </a:r>
            <a:endParaRPr lang="el-GR" sz="2400" dirty="0">
              <a:solidFill>
                <a:schemeClr val="tx1">
                  <a:lumMod val="50000"/>
                </a:schemeClr>
              </a:solidFill>
              <a:cs typeface="Calibri" panose="020F0502020204030204"/>
            </a:endParaRPr>
          </a:p>
          <a:p>
            <a:pPr marL="285750" indent="-285750" algn="l">
              <a:buFont typeface="Wingdings"/>
              <a:buChar char="§"/>
            </a:pPr>
            <a:endParaRPr lang="el-GR" sz="2400" dirty="0">
              <a:solidFill>
                <a:schemeClr val="tx1">
                  <a:lumMod val="50000"/>
                </a:schemeClr>
              </a:solidFill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MIS information for digital farming </a:t>
            </a:r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για επιχειρήσεις, συνεταιρισμούς, γεωπονικά γραφεία που χρησιμοποιούν συστήματα ψηφιακής γεωργίας και συνδέεται με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ERP </a:t>
            </a:r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και βάσεις δεδομένων </a:t>
            </a:r>
            <a:endParaRPr lang="el-GR" sz="2400" dirty="0">
              <a:solidFill>
                <a:schemeClr val="tx1">
                  <a:lumMod val="50000"/>
                </a:schemeClr>
              </a:solidFill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66C31-EE6E-6346-9815-6FF1F8F5FA6C}"/>
              </a:ext>
            </a:extLst>
          </p:cNvPr>
          <p:cNvSpPr txBox="1"/>
          <p:nvPr/>
        </p:nvSpPr>
        <p:spPr>
          <a:xfrm>
            <a:off x="759107" y="-146526"/>
            <a:ext cx="1066800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3700" spc="-145" dirty="0">
                <a:solidFill>
                  <a:srgbClr val="111340"/>
                </a:solidFill>
                <a:latin typeface="Arial"/>
                <a:cs typeface="Arial"/>
              </a:rPr>
              <a:t>Ten06 B</a:t>
            </a:r>
            <a:r>
              <a:rPr lang="el-GR" sz="3700" spc="-145" dirty="0">
                <a:solidFill>
                  <a:srgbClr val="111340"/>
                </a:solidFill>
                <a:latin typeface="Arial"/>
                <a:cs typeface="Arial"/>
              </a:rPr>
              <a:t>Β</a:t>
            </a:r>
            <a:r>
              <a:rPr lang="en-US" sz="3700" spc="-145" dirty="0">
                <a:solidFill>
                  <a:srgbClr val="111340"/>
                </a:solidFill>
                <a:latin typeface="Arial"/>
                <a:cs typeface="Arial"/>
              </a:rPr>
              <a:t>locks</a:t>
            </a:r>
          </a:p>
        </p:txBody>
      </p:sp>
    </p:spTree>
    <p:extLst>
      <p:ext uri="{BB962C8B-B14F-4D97-AF65-F5344CB8AC3E}">
        <p14:creationId xmlns:p14="http://schemas.microsoft.com/office/powerpoint/2010/main" val="201902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KPI Dashboard S2">
      <a:dk1>
        <a:srgbClr val="747A94"/>
      </a:dk1>
      <a:lt1>
        <a:srgbClr val="FFFFFF"/>
      </a:lt1>
      <a:dk2>
        <a:srgbClr val="111340"/>
      </a:dk2>
      <a:lt2>
        <a:srgbClr val="FFFFFF"/>
      </a:lt2>
      <a:accent1>
        <a:srgbClr val="27D5E2"/>
      </a:accent1>
      <a:accent2>
        <a:srgbClr val="0092C9"/>
      </a:accent2>
      <a:accent3>
        <a:srgbClr val="F7C910"/>
      </a:accent3>
      <a:accent4>
        <a:srgbClr val="F26C21"/>
      </a:accent4>
      <a:accent5>
        <a:srgbClr val="C7D92C"/>
      </a:accent5>
      <a:accent6>
        <a:srgbClr val="DCDFE1"/>
      </a:accent6>
      <a:hlink>
        <a:srgbClr val="32A79F"/>
      </a:hlink>
      <a:folHlink>
        <a:srgbClr val="89E1D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IGPIA - Theme 11 - Light">
      <a:dk1>
        <a:srgbClr val="737572"/>
      </a:dk1>
      <a:lt1>
        <a:srgbClr val="FFFFFF"/>
      </a:lt1>
      <a:dk2>
        <a:srgbClr val="171717"/>
      </a:dk2>
      <a:lt2>
        <a:srgbClr val="FFFFFF"/>
      </a:lt2>
      <a:accent1>
        <a:srgbClr val="53B09C"/>
      </a:accent1>
      <a:accent2>
        <a:srgbClr val="4B5050"/>
      </a:accent2>
      <a:accent3>
        <a:srgbClr val="53AF9C"/>
      </a:accent3>
      <a:accent4>
        <a:srgbClr val="4B5050"/>
      </a:accent4>
      <a:accent5>
        <a:srgbClr val="53AF9C"/>
      </a:accent5>
      <a:accent6>
        <a:srgbClr val="4B505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Theme">
  <a:themeElements>
    <a:clrScheme name="AI - Brain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FDC300"/>
      </a:accent1>
      <a:accent2>
        <a:srgbClr val="8BC904"/>
      </a:accent2>
      <a:accent3>
        <a:srgbClr val="00B29C"/>
      </a:accent3>
      <a:accent4>
        <a:srgbClr val="0180B0"/>
      </a:accent4>
      <a:accent5>
        <a:srgbClr val="4D54A6"/>
      </a:accent5>
      <a:accent6>
        <a:srgbClr val="783AB1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Theme">
  <a:themeElements>
    <a:clrScheme name="AI - Roadmap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D8DB54"/>
      </a:accent1>
      <a:accent2>
        <a:srgbClr val="41BA85"/>
      </a:accent2>
      <a:accent3>
        <a:srgbClr val="1F5B89"/>
      </a:accent3>
      <a:accent4>
        <a:srgbClr val="162F41"/>
      </a:accent4>
      <a:accent5>
        <a:srgbClr val="4B6068"/>
      </a:accent5>
      <a:accent6>
        <a:srgbClr val="DCDFE2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Theme">
  <a:themeElements>
    <a:clrScheme name="AI - Human Resources Slides - S1">
      <a:dk1>
        <a:srgbClr val="747994"/>
      </a:dk1>
      <a:lt1>
        <a:srgbClr val="FFFFFF"/>
      </a:lt1>
      <a:dk2>
        <a:srgbClr val="111340"/>
      </a:dk2>
      <a:lt2>
        <a:srgbClr val="FFFFFF"/>
      </a:lt2>
      <a:accent1>
        <a:srgbClr val="4965FF"/>
      </a:accent1>
      <a:accent2>
        <a:srgbClr val="4BB3FF"/>
      </a:accent2>
      <a:accent3>
        <a:srgbClr val="5D6DAF"/>
      </a:accent3>
      <a:accent4>
        <a:srgbClr val="00C3B8"/>
      </a:accent4>
      <a:accent5>
        <a:srgbClr val="00DE89"/>
      </a:accent5>
      <a:accent6>
        <a:srgbClr val="C3C8CE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Theme">
  <a:themeElements>
    <a:clrScheme name="AI - Structure Infographics - S1 1">
      <a:dk1>
        <a:srgbClr val="747994"/>
      </a:dk1>
      <a:lt1>
        <a:srgbClr val="FFFFFF"/>
      </a:lt1>
      <a:dk2>
        <a:srgbClr val="111340"/>
      </a:dk2>
      <a:lt2>
        <a:srgbClr val="FFFFFF"/>
      </a:lt2>
      <a:accent1>
        <a:srgbClr val="FFC000"/>
      </a:accent1>
      <a:accent2>
        <a:srgbClr val="B5446E"/>
      </a:accent2>
      <a:accent3>
        <a:srgbClr val="2075FD"/>
      </a:accent3>
      <a:accent4>
        <a:srgbClr val="4BD6E5"/>
      </a:accent4>
      <a:accent5>
        <a:srgbClr val="17A398"/>
      </a:accent5>
      <a:accent6>
        <a:srgbClr val="C3C8CE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TEN06 2022ppt template</Template>
  <TotalTime>18</TotalTime>
  <Words>1209</Words>
  <Application>Microsoft Office PowerPoint</Application>
  <PresentationFormat>Ευρεία οθόνη</PresentationFormat>
  <Paragraphs>202</Paragraphs>
  <Slides>16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DM Sans</vt:lpstr>
      <vt:lpstr>Franklin Gothic Book</vt:lpstr>
      <vt:lpstr>Poppins</vt:lpstr>
      <vt:lpstr>Wingdings</vt:lpstr>
      <vt:lpstr>Default Theme</vt:lpstr>
      <vt:lpstr>1_Default Theme</vt:lpstr>
      <vt:lpstr>2_Default Theme</vt:lpstr>
      <vt:lpstr>4_Default Theme</vt:lpstr>
      <vt:lpstr>6_Default Theme</vt:lpstr>
      <vt:lpstr>5_Default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Ten06 Ferry BBlock -  Back- end for Online Travel  Agencies &amp; Marketplaces</vt:lpstr>
      <vt:lpstr>Πλεονεκτήματα Ten06 BBlock 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</dc:title>
  <dc:creator>Giorgos Papastamatiou</dc:creator>
  <cp:lastModifiedBy>Sevi Chalim</cp:lastModifiedBy>
  <cp:revision>3</cp:revision>
  <dcterms:created xsi:type="dcterms:W3CDTF">2022-01-28T15:01:35Z</dcterms:created>
  <dcterms:modified xsi:type="dcterms:W3CDTF">2022-06-30T13:53:24Z</dcterms:modified>
</cp:coreProperties>
</file>