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61" r:id="rId5"/>
    <p:sldId id="262" r:id="rId6"/>
    <p:sldId id="260" r:id="rId7"/>
    <p:sldId id="263" r:id="rId8"/>
    <p:sldId id="264" r:id="rId9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48"/>
  </p:normalViewPr>
  <p:slideViewPr>
    <p:cSldViewPr snapToGrid="0" snapToObjects="1">
      <p:cViewPr varScale="1">
        <p:scale>
          <a:sx n="90" d="100"/>
          <a:sy n="90" d="100"/>
        </p:scale>
        <p:origin x="2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EBDD7-3CEE-67D1-9F37-14772749AD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171FB4-C938-3062-5694-1ACAD2D43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A6681-BB47-D9F5-1396-437E17109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A609-638E-F147-A9AE-28E220366FE2}" type="datetimeFigureOut">
              <a:rPr lang="en-GR" smtClean="0"/>
              <a:t>16/6/22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F40EE-C0A7-3087-F114-752CA3F69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2FF24-F084-F1D3-2D0D-CF60DE82E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F729-A9C2-B149-95C8-713787923F6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5694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B1BE6-A8CC-7987-618B-EC063448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B0A5B4-3E0E-2595-9F5D-BCA7A4F89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60A1C-6182-259A-D452-9979D5A63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A609-638E-F147-A9AE-28E220366FE2}" type="datetimeFigureOut">
              <a:rPr lang="en-GR" smtClean="0"/>
              <a:t>16/6/22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F91FE-257F-4B1E-2DFE-491828771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D9F28-398F-5E9B-F95D-5DADBB7E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F729-A9C2-B149-95C8-713787923F6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9999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81F972-8A6C-36FC-93E3-AC72B4063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78B1-5FA8-2A29-5A31-5D24EC8BD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45EC7-749E-EF7E-118A-33E66F900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A609-638E-F147-A9AE-28E220366FE2}" type="datetimeFigureOut">
              <a:rPr lang="en-GR" smtClean="0"/>
              <a:t>16/6/22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C772B-64FC-78DA-DF75-9BAEDF4C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A7D99-0728-D70B-899F-9B68104AE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F729-A9C2-B149-95C8-713787923F6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98891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A4DC2-4E32-7DB9-851B-F8D3ABA4F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EDE83-B71B-51F7-F7EE-049BE485E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39E4C-74E2-6787-DB20-272D1FD23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A609-638E-F147-A9AE-28E220366FE2}" type="datetimeFigureOut">
              <a:rPr lang="en-GR" smtClean="0"/>
              <a:t>16/6/22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7190E-57D4-F84C-B173-BAA6811DA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B0317-476C-CFC8-68CE-6A94A24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F729-A9C2-B149-95C8-713787923F6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6753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D7BAA-73BE-C26E-F7D1-654B76668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374A3-B966-9A03-1C01-9D8CBB759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34F83-7D84-A1D6-9B9D-92A31436E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A609-638E-F147-A9AE-28E220366FE2}" type="datetimeFigureOut">
              <a:rPr lang="en-GR" smtClean="0"/>
              <a:t>16/6/22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E9657-0906-CE01-C4AC-73824D2F8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017CA-0024-E55D-F12B-695B28C8F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F729-A9C2-B149-95C8-713787923F6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2311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71AF7-F8F8-0734-26D1-645C98703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2BA84-2893-2570-FA3F-D328AC422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0EFB5-16A8-C178-D86A-67C9CDF3B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9EE4B-CC4B-5783-C492-3AAB1DF5E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A609-638E-F147-A9AE-28E220366FE2}" type="datetimeFigureOut">
              <a:rPr lang="en-GR" smtClean="0"/>
              <a:t>16/6/22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5EFBA-5270-B9F6-26F3-9D011DA18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533F9-068E-CFFC-E1C3-C1246C836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F729-A9C2-B149-95C8-713787923F6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9669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0972-C601-8498-B897-2A5FA229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5CF2F-A0B9-E0B5-A1E0-402B8D710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AAF755-E947-F1A6-69B2-690F0A794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560578-A1F3-7FA7-D999-67BC60E73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A52223-7074-28CF-AA10-B9FD682955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FFEFD8-B8AF-B374-03AD-6C2B558DC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A609-638E-F147-A9AE-28E220366FE2}" type="datetimeFigureOut">
              <a:rPr lang="en-GR" smtClean="0"/>
              <a:t>16/6/22</a:t>
            </a:fld>
            <a:endParaRPr lang="en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167F11-3E9F-2B02-00DA-E4DC1B832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7BDB15-CD9E-B924-DA27-4F293F31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F729-A9C2-B149-95C8-713787923F6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67265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463EB-6D0D-183D-70B3-56D98D85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916535-60B6-AC00-18CB-8B3E3815D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A609-638E-F147-A9AE-28E220366FE2}" type="datetimeFigureOut">
              <a:rPr lang="en-GR" smtClean="0"/>
              <a:t>16/6/22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79220F-15E7-ECDD-8DC8-13D64DBF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4D9E64-6854-66EA-18B2-1C8854BC6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F729-A9C2-B149-95C8-713787923F6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2198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242AD7-A381-6B74-F8E6-4B7C478A6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A609-638E-F147-A9AE-28E220366FE2}" type="datetimeFigureOut">
              <a:rPr lang="en-GR" smtClean="0"/>
              <a:t>16/6/22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810A68-B7AA-C6CF-7CFF-98E488B28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2A28C-1D08-6358-3E4B-84CA27E5E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F729-A9C2-B149-95C8-713787923F6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4135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F1628-B1F0-C8B8-D924-28D1CAFF4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76CEE-439B-81CE-EF8C-DF292FAD8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06B19-07C7-4342-F3C4-9CDB61EB2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7B984-57AC-AE33-9B90-CF52EB847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A609-638E-F147-A9AE-28E220366FE2}" type="datetimeFigureOut">
              <a:rPr lang="en-GR" smtClean="0"/>
              <a:t>16/6/22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9D1A7-DA1D-BF8B-26FB-FA91901BB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39178-5CA0-661E-C46C-55E6B806E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F729-A9C2-B149-95C8-713787923F6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5895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B4F6F-9DC5-9405-20F8-70371E3A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D0CC00-ED99-6F6C-3BF0-BECF88F0C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D756D-4C1D-AB28-8EB3-F3D1984F8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8CEB1-13E1-5EB2-A49A-1A1524C6A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A609-638E-F147-A9AE-28E220366FE2}" type="datetimeFigureOut">
              <a:rPr lang="en-GR" smtClean="0"/>
              <a:t>16/6/22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7F98B-594D-3191-C12E-99CB40820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0C352-44A6-831A-252C-A3E79CF73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F729-A9C2-B149-95C8-713787923F6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266652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E7BCC5-4DA5-7E07-2267-994798C9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F4253-5F50-3CEB-BEE3-E0738247F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841B9-5E3F-1298-F975-E0C4D2D2A2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DA609-638E-F147-A9AE-28E220366FE2}" type="datetimeFigureOut">
              <a:rPr lang="en-GR" smtClean="0"/>
              <a:t>16/6/22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90FA-E32B-4673-3663-5D49B6E5D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E27F9-6969-92BE-D77C-45DBC3298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CF729-A9C2-B149-95C8-713787923F6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6575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gp@explicit.a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BCB410-E562-B2BD-82F0-5911056E4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1896"/>
            <a:ext cx="12192000" cy="54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02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2379763-E30E-C9A4-882F-8C93497EB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205" y="406401"/>
            <a:ext cx="5186509" cy="179251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30028F7-DF7F-1851-C3CD-4865EBA96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58143"/>
            <a:ext cx="9144000" cy="2699657"/>
          </a:xfrm>
        </p:spPr>
        <p:txBody>
          <a:bodyPr>
            <a:normAutofit lnSpcReduction="10000"/>
          </a:bodyPr>
          <a:lstStyle/>
          <a:p>
            <a:pPr algn="l"/>
            <a:r>
              <a:rPr lang="el-GR" dirty="0"/>
              <a:t>Ενδυνάμωση της πρωτογενούς ζωικής παραγωγής με νέες τεχνολογίες ακριβείας</a:t>
            </a:r>
            <a:r>
              <a:rPr lang="en-US" dirty="0"/>
              <a:t> - </a:t>
            </a:r>
            <a:r>
              <a:rPr lang="el-GR" dirty="0"/>
              <a:t>Ακριβής ζωική παραγωγή</a:t>
            </a:r>
            <a:endParaRPr lang="en-US" dirty="0"/>
          </a:p>
          <a:p>
            <a:pPr algn="l"/>
            <a:endParaRPr lang="el-GR" dirty="0"/>
          </a:p>
          <a:p>
            <a:pPr algn="l"/>
            <a:r>
              <a:rPr lang="el-GR" dirty="0"/>
              <a:t>Χρήση νέων τεχνολογιών αιχμής με στόχο την αύξηση της παραγωγικότητας και διευκόλυνση των διεργασιών</a:t>
            </a:r>
          </a:p>
          <a:p>
            <a:pPr algn="l"/>
            <a:endParaRPr lang="el-GR" dirty="0"/>
          </a:p>
          <a:p>
            <a:pPr algn="l"/>
            <a:r>
              <a:rPr lang="en-GR" dirty="0"/>
              <a:t>www.explicit.ai</a:t>
            </a:r>
          </a:p>
        </p:txBody>
      </p:sp>
    </p:spTree>
    <p:extLst>
      <p:ext uri="{BB962C8B-B14F-4D97-AF65-F5344CB8AC3E}">
        <p14:creationId xmlns:p14="http://schemas.microsoft.com/office/powerpoint/2010/main" val="258934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0464E26-A0A2-A0D6-0CC9-E944CFE88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41" y="0"/>
            <a:ext cx="4920730" cy="22094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BDCE41-8C1B-5003-952B-B734896D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57504"/>
            <a:ext cx="3932237" cy="1600200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l-GR" dirty="0"/>
              <a:t>Λ</a:t>
            </a:r>
            <a:r>
              <a:rPr lang="en-GR" dirty="0"/>
              <a:t>ύ</a:t>
            </a:r>
            <a:r>
              <a:rPr lang="el-GR" dirty="0"/>
              <a:t>σεις/Προϊόντα</a:t>
            </a:r>
            <a:endParaRPr lang="en-G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3A0162-0881-FF6F-F616-D0E5E7D4F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R" b="1" i="1" dirty="0"/>
          </a:p>
          <a:p>
            <a:endParaRPr lang="en-GR" b="1" i="1" dirty="0"/>
          </a:p>
          <a:p>
            <a:endParaRPr lang="en-GR" b="1" i="1" dirty="0"/>
          </a:p>
          <a:p>
            <a:r>
              <a:rPr lang="en-GR" b="1" i="1" dirty="0"/>
              <a:t>PreLive</a:t>
            </a:r>
            <a:r>
              <a:rPr lang="en-GR" dirty="0"/>
              <a:t>:</a:t>
            </a:r>
          </a:p>
          <a:p>
            <a:r>
              <a:rPr lang="el-GR" dirty="0"/>
              <a:t>Συλλογή δεδομένων (</a:t>
            </a:r>
            <a:r>
              <a:rPr lang="en-US" dirty="0"/>
              <a:t>Data aggregation</a:t>
            </a:r>
            <a:r>
              <a:rPr lang="el-GR" dirty="0"/>
              <a:t>)</a:t>
            </a:r>
            <a:endParaRPr lang="en-US" dirty="0"/>
          </a:p>
          <a:p>
            <a:r>
              <a:rPr lang="el-GR" dirty="0"/>
              <a:t>Συνδυασμός και</a:t>
            </a:r>
            <a:r>
              <a:rPr lang="en-US" dirty="0"/>
              <a:t> </a:t>
            </a:r>
            <a:r>
              <a:rPr lang="el-GR" dirty="0"/>
              <a:t>αξιολόγηση για λήψη αποφάσεων </a:t>
            </a:r>
            <a:endParaRPr lang="en-US" dirty="0"/>
          </a:p>
          <a:p>
            <a:r>
              <a:rPr lang="el-GR" dirty="0"/>
              <a:t>(</a:t>
            </a:r>
            <a:r>
              <a:rPr lang="el-GR" dirty="0" err="1"/>
              <a:t>Πλατφ</a:t>
            </a:r>
            <a:r>
              <a:rPr lang="en-US" dirty="0" err="1"/>
              <a:t>ό</a:t>
            </a:r>
            <a:r>
              <a:rPr lang="el-GR" dirty="0" err="1"/>
              <a:t>ρμα</a:t>
            </a:r>
            <a:r>
              <a:rPr lang="el-GR" dirty="0"/>
              <a:t> λήψης αποφάσεων)</a:t>
            </a:r>
            <a:endParaRPr lang="en-US" dirty="0"/>
          </a:p>
          <a:p>
            <a:r>
              <a:rPr lang="en-US" dirty="0"/>
              <a:t>Technology Readiness Levels (TRL)</a:t>
            </a:r>
            <a:r>
              <a:rPr lang="el-GR" dirty="0"/>
              <a:t> 5/9</a:t>
            </a:r>
          </a:p>
          <a:p>
            <a:r>
              <a:rPr lang="el-GR" dirty="0"/>
              <a:t>Λειτουργία εφαρμογής σε πειραματικό περιβάλλον - στις μονάδες υπό πειραματικές συνθήκες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D34B212-65CD-4CD3-749A-2B48011C5F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10943" y="1157504"/>
            <a:ext cx="4604657" cy="4646518"/>
          </a:xfrm>
        </p:spPr>
      </p:pic>
    </p:spTree>
    <p:extLst>
      <p:ext uri="{BB962C8B-B14F-4D97-AF65-F5344CB8AC3E}">
        <p14:creationId xmlns:p14="http://schemas.microsoft.com/office/powerpoint/2010/main" val="1065464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DCE41-8C1B-5003-952B-B734896D9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l-GR" dirty="0"/>
            </a:br>
            <a:br>
              <a:rPr lang="el-GR" dirty="0"/>
            </a:br>
            <a:r>
              <a:rPr lang="el-GR" dirty="0"/>
              <a:t>Λ</a:t>
            </a:r>
            <a:r>
              <a:rPr lang="en-GR" dirty="0"/>
              <a:t>ύ</a:t>
            </a:r>
            <a:r>
              <a:rPr lang="el-GR" dirty="0"/>
              <a:t>σεις/Προϊόντα</a:t>
            </a:r>
            <a:endParaRPr lang="en-G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3A0162-0881-FF6F-F616-D0E5E7D4F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R" b="1" i="1" dirty="0"/>
              <a:t>iWeightApp</a:t>
            </a:r>
            <a:r>
              <a:rPr lang="en-GR" dirty="0"/>
              <a:t>:</a:t>
            </a:r>
          </a:p>
          <a:p>
            <a:r>
              <a:rPr lang="el-GR" dirty="0"/>
              <a:t>Εργαλείο εκτίμησης βάρους παραγωγικών  ζώων με χρήση νομαδικών συσκευών (</a:t>
            </a:r>
            <a:r>
              <a:rPr lang="en-US" dirty="0"/>
              <a:t>smart phone/tablet)</a:t>
            </a:r>
          </a:p>
          <a:p>
            <a:r>
              <a:rPr lang="en-US" dirty="0"/>
              <a:t>Technology Readiness Levels (TRL)  </a:t>
            </a:r>
            <a:r>
              <a:rPr lang="el-GR" dirty="0"/>
              <a:t>7/9 </a:t>
            </a:r>
          </a:p>
          <a:p>
            <a:r>
              <a:rPr lang="el-GR" dirty="0"/>
              <a:t>Λειτουργία συστήματος στο πεδίο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770C87-34F3-1DC5-E0CB-F1F474380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8565" y="757238"/>
            <a:ext cx="5500991" cy="497205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C25CA5-A59B-7E6D-367C-47F4D8426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65" y="4648592"/>
            <a:ext cx="4920730" cy="220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42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E320DD2-3491-E0D5-2DA1-F79F27ADB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2024501"/>
            <a:ext cx="6172200" cy="279947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FA67B-E56B-A37F-9EAC-4767C25C0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pPr lvl="1"/>
            <a:r>
              <a:rPr lang="el-GR" sz="2400" dirty="0"/>
              <a:t>Εφοδιαστική</a:t>
            </a:r>
            <a:r>
              <a:rPr lang="en-GR" sz="2400" dirty="0"/>
              <a:t> </a:t>
            </a:r>
            <a:r>
              <a:rPr lang="el-GR" sz="2400" dirty="0"/>
              <a:t>Αλυσίδα Γάλακτος – Τεχνολογίες </a:t>
            </a:r>
            <a:r>
              <a:rPr lang="en-US" sz="2400" dirty="0"/>
              <a:t>IoT</a:t>
            </a:r>
          </a:p>
          <a:p>
            <a:pPr lvl="1"/>
            <a:endParaRPr lang="el-GR" sz="2400" dirty="0"/>
          </a:p>
          <a:p>
            <a:pPr lvl="1"/>
            <a:r>
              <a:rPr lang="el-GR" sz="2400" dirty="0"/>
              <a:t>Ιχνηλασιμότητα</a:t>
            </a:r>
            <a:r>
              <a:rPr lang="en-US" sz="2400" dirty="0"/>
              <a:t> – </a:t>
            </a:r>
            <a:r>
              <a:rPr lang="el-GR" sz="2400" dirty="0"/>
              <a:t>Τεχνολογία </a:t>
            </a:r>
            <a:r>
              <a:rPr lang="en-US" sz="2400" dirty="0"/>
              <a:t>Block Chain</a:t>
            </a:r>
          </a:p>
          <a:p>
            <a:pPr lvl="1"/>
            <a:endParaRPr lang="en-US" sz="2400" dirty="0"/>
          </a:p>
          <a:p>
            <a:endParaRPr lang="el-GR" sz="2400" dirty="0"/>
          </a:p>
          <a:p>
            <a:endParaRPr lang="en-G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31AC27-E613-CF20-AB77-82174586A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838" y="660400"/>
            <a:ext cx="4013200" cy="1193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097F02-8A78-2B73-4A24-CFE5F7002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37" y="200177"/>
            <a:ext cx="3683792" cy="165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7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C5C36-BF1C-77B3-C5CB-1FD863A1C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Εφοδιαστική Αλυσίδα Γάλακτος</a:t>
            </a:r>
            <a:endParaRPr lang="en-G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25360C-7AAF-7DD3-5236-F0A1B2B1E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43126"/>
            <a:ext cx="10515600" cy="305752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864514-D919-F4B4-9E24-24515073D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61000"/>
            <a:ext cx="4013200" cy="1193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EA55EE-00D9-18F3-D2A5-4B3FD23D9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802" y="4946396"/>
            <a:ext cx="3868550" cy="17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68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C5C36-BF1C-77B3-C5CB-1FD863A1C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/>
              <a:t>Ιχνηλασιμ</a:t>
            </a:r>
            <a:r>
              <a:rPr lang="en-US" dirty="0" err="1"/>
              <a:t>ό</a:t>
            </a:r>
            <a:r>
              <a:rPr lang="el-GR" dirty="0" err="1"/>
              <a:t>τητα</a:t>
            </a:r>
            <a:endParaRPr lang="en-G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49937EF-77CF-2F88-2B9F-93B2DBCAE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1825" y="1571625"/>
            <a:ext cx="5429250" cy="492125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BC5E97-7180-B584-C570-DA51FA92C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200"/>
            <a:ext cx="4013200" cy="1193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D9504C-33D4-FA2A-CBBD-8E6E74731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802" y="65087"/>
            <a:ext cx="3765452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60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7349C-2539-5384-D328-CCFD58F7A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576" y="468312"/>
            <a:ext cx="7050626" cy="316573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07F271-2042-1D2A-3DCA-B46518185E5A}"/>
              </a:ext>
            </a:extLst>
          </p:cNvPr>
          <p:cNvSpPr txBox="1"/>
          <p:nvPr/>
        </p:nvSpPr>
        <p:spPr>
          <a:xfrm>
            <a:off x="528638" y="3634043"/>
            <a:ext cx="111585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solidFill>
                  <a:schemeClr val="accent5">
                    <a:lumMod val="75000"/>
                  </a:schemeClr>
                </a:solidFill>
              </a:rPr>
              <a:t>Γεωργ</a:t>
            </a:r>
            <a:r>
              <a:rPr lang="en-GR" dirty="0">
                <a:solidFill>
                  <a:schemeClr val="accent5">
                    <a:lumMod val="75000"/>
                  </a:schemeClr>
                </a:solidFill>
              </a:rPr>
              <a:t>ί</a:t>
            </a:r>
            <a:r>
              <a:rPr lang="el-GR" dirty="0">
                <a:solidFill>
                  <a:schemeClr val="accent5">
                    <a:lumMod val="75000"/>
                  </a:schemeClr>
                </a:solidFill>
              </a:rPr>
              <a:t>α Παπαδοπούλου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gp@explicit.ai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www.explicit.ai</a:t>
            </a:r>
            <a:endParaRPr lang="en-GR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45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144</Words>
  <Application>Microsoft Macintosh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  Λύσεις/Προϊόντα</vt:lpstr>
      <vt:lpstr>  Λύσεις/Προϊόντα</vt:lpstr>
      <vt:lpstr>PowerPoint Presentation</vt:lpstr>
      <vt:lpstr>Εφοδιαστική Αλυσίδα Γάλακτος</vt:lpstr>
      <vt:lpstr>Ιχνηλασιμότητα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 Papadopoulou</dc:creator>
  <cp:lastModifiedBy>Geo Papadopoulou</cp:lastModifiedBy>
  <cp:revision>6</cp:revision>
  <dcterms:created xsi:type="dcterms:W3CDTF">2022-06-16T04:06:56Z</dcterms:created>
  <dcterms:modified xsi:type="dcterms:W3CDTF">2022-06-16T10:34:14Z</dcterms:modified>
</cp:coreProperties>
</file>