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2" r:id="rId3"/>
    <p:sldId id="284" r:id="rId4"/>
    <p:sldId id="260" r:id="rId5"/>
    <p:sldId id="308" r:id="rId6"/>
    <p:sldId id="311" r:id="rId7"/>
    <p:sldId id="314" r:id="rId8"/>
    <p:sldId id="315" r:id="rId9"/>
    <p:sldId id="321" r:id="rId10"/>
    <p:sldId id="317" r:id="rId11"/>
    <p:sldId id="318" r:id="rId12"/>
    <p:sldId id="320" r:id="rId13"/>
    <p:sldId id="273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CEC"/>
    <a:srgbClr val="F43CE2"/>
    <a:srgbClr val="21E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41" autoAdjust="0"/>
  </p:normalViewPr>
  <p:slideViewPr>
    <p:cSldViewPr snapToGrid="0">
      <p:cViewPr varScale="1">
        <p:scale>
          <a:sx n="114" d="100"/>
          <a:sy n="114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767-BA42-48F5-B679-A2670C72B882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82C1-7517-47F3-B9BD-7DC424126A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82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767-BA42-48F5-B679-A2670C72B882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82C1-7517-47F3-B9BD-7DC424126A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1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767-BA42-48F5-B679-A2670C72B882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82C1-7517-47F3-B9BD-7DC424126A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968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87A0-03F0-602C-575C-95CDE72B6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AF5FE-029A-0486-50EF-1A7C3C743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696FB-628D-836B-8BDB-2924A000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C1173-503E-472D-8AD9-9D52D1666DA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4B9F4-C118-1147-AB08-DE93A95E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B6CF0-753D-08D8-BF31-B0179CCE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D88C1-FA20-420B-8829-1016897B8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85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991BD-D31C-647E-985D-32B95CC8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5D7BD-FEAF-F3A6-4ACB-4F8240393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793B7-1C22-57A7-7176-3DFDF551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C1173-503E-472D-8AD9-9D52D1666DA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81AEB-8618-1631-1CBD-7F53B498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3FC31-831C-1363-41FE-3DCE4EECD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D88C1-FA20-420B-8829-1016897B8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87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2C362-D12E-7379-5952-59B8DD60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B4AC5-CC4D-C935-2AB7-1768DC8EF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7561D-7CE8-B5AA-37A1-B21FE362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C1173-503E-472D-8AD9-9D52D1666DA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73465-62E2-8F92-3E83-06914E3C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34BE1-D1A5-90AA-3235-52DC356F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D88C1-FA20-420B-8829-1016897B8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05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B0D4-8886-CCCE-1D5D-CCCA9693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1D4FB-9999-D140-6925-B5E6C2EBF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7F63E-749B-B6A6-506B-CEE189898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C010E-A6B6-2826-60D2-0871B3E87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C1173-503E-472D-8AD9-9D52D1666DA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6C75E-9C5D-AD00-8CFB-1F546BF7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DB10B-0024-4E54-09D5-86A0DB18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D88C1-FA20-420B-8829-1016897B8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07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87FA-9F75-460F-1FBA-962BDA2C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FE843-A266-08D1-3C88-8B6F4154F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E3376-2207-8491-5E59-EAB4C09A2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24E1CB-83B9-9832-4243-C1C244A09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630256-251A-2767-659C-420FEBA9D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42250B-0D1E-4D65-F9AB-90BE8010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C1173-503E-472D-8AD9-9D52D1666DA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7592A-CA07-B683-7643-3D1D6BAB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7FB4DB-1042-BCC5-A121-8782C07F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D88C1-FA20-420B-8829-1016897B8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997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2EC4-6D86-059E-E371-2EBA6B1F0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041D2-7EE2-B720-A809-D7A50022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C1173-503E-472D-8AD9-9D52D1666DA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A378F-1C4E-1726-48AB-B2700CA3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CAE9C-CD58-16F1-4209-A3CDA565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D88C1-FA20-420B-8829-1016897B8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986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ADA912-8D95-2087-4FF5-F628FFC4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C1173-503E-472D-8AD9-9D52D1666DA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45DA2-34CF-7B10-B2C9-F50CC609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73584-38AA-8DFE-5239-8775CF5D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D88C1-FA20-420B-8829-1016897B8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631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DCD1-C299-8F88-AA62-C961BAA8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AC6C1-CFA5-763A-E34A-E90A0862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3C84E-D139-9417-08C3-EC9BE39AF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01B57-222A-A40D-155B-2055B99DC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C1173-503E-472D-8AD9-9D52D1666DA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D267E-391B-3B11-00BF-164711DE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64697-3C11-F35A-F1FB-3E8B4F96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D88C1-FA20-420B-8829-1016897B8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54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767-BA42-48F5-B679-A2670C72B882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82C1-7517-47F3-B9BD-7DC424126A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32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906B-61FD-7AEA-5E51-67C20C09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BF95A8-EE9D-D556-CF9F-1AB9475CF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A90A0-F451-40C8-779A-3CD72DC3F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89058-8499-60A3-C506-8948621D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C1173-503E-472D-8AD9-9D52D1666DA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62450-AE19-8201-E313-9872543C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EFDA7-2A8E-666A-F310-B1AB89AD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D88C1-FA20-420B-8829-1016897B8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856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85F8-6A62-B772-9FE2-188D2CA8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98A10-9734-F7B0-26D2-5037778B7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C034C-935C-97ED-8E99-C601F335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C1173-503E-472D-8AD9-9D52D1666DA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E73AE-8274-3EAE-05DC-3F362310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99F89-79B2-9859-5A76-60BEA541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D88C1-FA20-420B-8829-1016897B8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882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CDC79-CA99-EF2B-9030-B1B3516F2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BB735-6561-3F67-23DA-DFAD0CEE6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A91C6-1234-7FDC-04DD-B8946120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C1173-503E-472D-8AD9-9D52D1666DA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62F06-2B65-4A05-7846-B93A10C5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206F3-3C1E-695B-8A3A-9CF44E53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D88C1-FA20-420B-8829-1016897B8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81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284" y="1641988"/>
            <a:ext cx="7847166" cy="249849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6634" y="4337125"/>
            <a:ext cx="7847166" cy="1202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767-BA42-48F5-B679-A2670C72B882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82C1-7517-47F3-B9BD-7DC424126A52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D292C-B471-4C53-A2B0-83C90C532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70363" y="1870364"/>
            <a:ext cx="6858004" cy="31172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0EF455-466D-48C5-AB92-1C32C00450F6}"/>
              </a:ext>
            </a:extLst>
          </p:cNvPr>
          <p:cNvSpPr/>
          <p:nvPr userDrawn="1"/>
        </p:nvSpPr>
        <p:spPr>
          <a:xfrm>
            <a:off x="3117277" y="5879691"/>
            <a:ext cx="9074723" cy="94881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9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767-BA42-48F5-B679-A2670C72B882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82C1-7517-47F3-B9BD-7DC424126A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321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767-BA42-48F5-B679-A2670C72B882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82C1-7517-47F3-B9BD-7DC424126A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40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55" y="37216"/>
            <a:ext cx="9819845" cy="9732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767-BA42-48F5-B679-A2670C72B882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82C1-7517-47F3-B9BD-7DC424126A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418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767-BA42-48F5-B679-A2670C72B882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82C1-7517-47F3-B9BD-7DC424126A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130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767-BA42-48F5-B679-A2670C72B882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82C1-7517-47F3-B9BD-7DC424126A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717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767-BA42-48F5-B679-A2670C72B882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82C1-7517-47F3-B9BD-7DC424126A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53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569" y="27482"/>
            <a:ext cx="9819845" cy="973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6C767-BA42-48F5-B679-A2670C72B882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82C1-7517-47F3-B9BD-7DC424126A52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FDAAEE-510D-445B-AB9E-A051999879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" y="5884708"/>
            <a:ext cx="5723167" cy="973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86FAA-F5DC-40C0-855F-005A42EDD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r="74044"/>
          <a:stretch/>
        </p:blipFill>
        <p:spPr>
          <a:xfrm>
            <a:off x="11078170" y="5884707"/>
            <a:ext cx="1113830" cy="973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BF6BB7-5C72-4D1B-B10E-D5946C3D1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/>
          <a:stretch/>
        </p:blipFill>
        <p:spPr>
          <a:xfrm>
            <a:off x="5729288" y="5884708"/>
            <a:ext cx="5351508" cy="9732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E58713-F530-4A91-8FD2-7A25423B0B7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32" y="5884707"/>
            <a:ext cx="1318477" cy="1025116"/>
          </a:xfrm>
          <a:prstGeom prst="rect">
            <a:avLst/>
          </a:prstGeom>
        </p:spPr>
      </p:pic>
      <p:pic>
        <p:nvPicPr>
          <p:cNvPr id="11" name="Picture 2" descr="C:\Users\User\Desktop\Screenshot_1.png">
            <a:extLst>
              <a:ext uri="{FF2B5EF4-FFF2-40B4-BE49-F238E27FC236}">
                <a16:creationId xmlns:a16="http://schemas.microsoft.com/office/drawing/2014/main" id="{3393F8CE-EE58-49A0-855C-219FFC0295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54725" y="6141031"/>
            <a:ext cx="789610" cy="518182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C69B21-0BA3-425C-A41C-9DAEF9E5A06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47690" y="6119843"/>
            <a:ext cx="1301244" cy="56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42ADD8-89B5-4A6B-B20F-9EBA99B6A4C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93058" y="6153345"/>
            <a:ext cx="845024" cy="5039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4C6C81-7356-453E-9444-4BEBA748054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54" y="365752"/>
            <a:ext cx="1413262" cy="2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9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026227-FC46-0B72-C198-62357740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6508B-6391-90C0-A6DA-5B53ED698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17A94-CE59-9913-DE55-21F5BD8F8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C1173-503E-472D-8AD9-9D52D1666DA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B44FA-81C5-384D-9360-F67C7C549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AECE2-E583-FF80-2E41-B36E9B7E0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D88C1-FA20-420B-8829-1016897B89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27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2.png"/><Relationship Id="rId3" Type="http://schemas.openxmlformats.org/officeDocument/2006/relationships/image" Target="../media/image38.jpeg"/><Relationship Id="rId7" Type="http://schemas.openxmlformats.org/officeDocument/2006/relationships/image" Target="../media/image11.pn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7.jpeg"/><Relationship Id="rId21" Type="http://schemas.openxmlformats.org/officeDocument/2006/relationships/image" Target="../media/image34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6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32345" y="16042"/>
            <a:ext cx="8759655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8953F-C9C5-4162-86A9-9E98C255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284" y="1641988"/>
            <a:ext cx="8066876" cy="2498497"/>
          </a:xfrm>
        </p:spPr>
        <p:txBody>
          <a:bodyPr>
            <a:normAutofit fontScale="90000"/>
          </a:bodyPr>
          <a:lstStyle/>
          <a:p>
            <a:r>
              <a:rPr lang="el-GR" sz="4900" dirty="0">
                <a:solidFill>
                  <a:schemeClr val="tx1"/>
                </a:solidFill>
              </a:rPr>
              <a:t>Στόχοι ανάπτυξης του </a:t>
            </a:r>
            <a:r>
              <a:rPr lang="en-US" sz="4900" dirty="0">
                <a:solidFill>
                  <a:schemeClr val="tx1"/>
                </a:solidFill>
              </a:rPr>
              <a:t>eMT cluster</a:t>
            </a:r>
            <a:br>
              <a:rPr lang="el-GR" sz="4900" dirty="0">
                <a:solidFill>
                  <a:schemeClr val="tx1"/>
                </a:solidFill>
              </a:rPr>
            </a:br>
            <a:br>
              <a:rPr lang="en-US" sz="4800" dirty="0">
                <a:solidFill>
                  <a:schemeClr val="tx1"/>
                </a:solidFill>
              </a:rPr>
            </a:br>
            <a:r>
              <a:rPr lang="el-GR" sz="4800" dirty="0">
                <a:solidFill>
                  <a:srgbClr val="446CEC"/>
                </a:solidFill>
              </a:rPr>
              <a:t>Καινοτομία</a:t>
            </a:r>
            <a:r>
              <a:rPr lang="el-GR" sz="4800" dirty="0">
                <a:solidFill>
                  <a:schemeClr val="tx1"/>
                </a:solidFill>
              </a:rPr>
              <a:t> –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l-GR" sz="4800" dirty="0">
                <a:solidFill>
                  <a:srgbClr val="21EBC0"/>
                </a:solidFill>
              </a:rPr>
              <a:t>Τεχνολογία</a:t>
            </a:r>
            <a:r>
              <a:rPr lang="el-GR" sz="4800" dirty="0">
                <a:solidFill>
                  <a:schemeClr val="tx1"/>
                </a:solidFill>
              </a:rPr>
              <a:t> - </a:t>
            </a:r>
            <a:r>
              <a:rPr lang="el-GR" sz="4800" dirty="0">
                <a:solidFill>
                  <a:srgbClr val="F43CE2"/>
                </a:solidFill>
              </a:rPr>
              <a:t>Εξέλιξη</a:t>
            </a:r>
            <a:endParaRPr lang="en-US" sz="4800" dirty="0">
              <a:solidFill>
                <a:srgbClr val="F43CE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7E5B6-C81E-42D4-9BC6-859D2C40F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Στέλιος Κοτόπουλος </a:t>
            </a:r>
            <a:r>
              <a:rPr lang="en-US" dirty="0"/>
              <a:t>ena </a:t>
            </a:r>
            <a:r>
              <a:rPr lang="el-GR" dirty="0"/>
              <a:t>Σύμβουλοι Ανάπτυξης</a:t>
            </a:r>
            <a:endParaRPr lang="el-GR" dirty="0">
              <a:solidFill>
                <a:srgbClr val="FFC000"/>
              </a:solidFill>
            </a:endParaRPr>
          </a:p>
          <a:p>
            <a:r>
              <a:rPr lang="en-US" dirty="0"/>
              <a:t>Project Manager </a:t>
            </a:r>
            <a:r>
              <a:rPr lang="el-GR" dirty="0"/>
              <a:t>του </a:t>
            </a:r>
            <a:r>
              <a:rPr lang="en-US" dirty="0"/>
              <a:t>eMT Cluster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AFD62-3B6D-4031-AE6F-1D86511DE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921" y="442680"/>
            <a:ext cx="2557173" cy="536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F3DCE1-CB79-4346-8C80-FBAF7DD74615}"/>
              </a:ext>
            </a:extLst>
          </p:cNvPr>
          <p:cNvSpPr txBox="1"/>
          <p:nvPr/>
        </p:nvSpPr>
        <p:spPr>
          <a:xfrm>
            <a:off x="3500284" y="5786139"/>
            <a:ext cx="2091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Κομοτηνή, </a:t>
            </a:r>
            <a:r>
              <a:rPr lang="en-US" sz="1600" dirty="0"/>
              <a:t>16</a:t>
            </a:r>
            <a:r>
              <a:rPr lang="el-GR" sz="1600" dirty="0"/>
              <a:t>/06/2022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20" y="5117951"/>
            <a:ext cx="1603387" cy="1329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3234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23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9A22-B500-4739-9754-F693CA27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Διασυνδέσεις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39A40-472F-4B49-962B-A4E1D1C2C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852" y="1637419"/>
            <a:ext cx="1244974" cy="1244974"/>
          </a:xfrm>
          <a:prstGeom prst="rect">
            <a:avLst/>
          </a:prstGeom>
        </p:spPr>
      </p:pic>
      <p:pic>
        <p:nvPicPr>
          <p:cNvPr id="1026" name="Picture 2" descr="SEPE logo">
            <a:extLst>
              <a:ext uri="{FF2B5EF4-FFF2-40B4-BE49-F238E27FC236}">
                <a16:creationId xmlns:a16="http://schemas.microsoft.com/office/drawing/2014/main" id="{1A211990-C2A5-4E0B-8AAD-81A4D01F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51" y="4880707"/>
            <a:ext cx="1751350" cy="6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A92C237-29E9-40FC-9F17-128AE13B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58" y="1339329"/>
            <a:ext cx="2086622" cy="59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b.40">
            <a:extLst>
              <a:ext uri="{FF2B5EF4-FFF2-40B4-BE49-F238E27FC236}">
                <a16:creationId xmlns:a16="http://schemas.microsoft.com/office/drawing/2014/main" id="{00C8CDB7-59DB-4C5F-B142-CC7B5D16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793" y="2518401"/>
            <a:ext cx="878392" cy="10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67982-BC88-47CA-80EC-910B9FFB8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8443" y="4832956"/>
            <a:ext cx="1818744" cy="727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85A05F-AD4D-4FC2-8A62-1ACF77144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497" y="2788771"/>
            <a:ext cx="3773751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03D3A8-49AC-43CF-A567-B0BE196F7F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466" y="1231724"/>
            <a:ext cx="1585185" cy="66791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CE3637B-D3CA-F96A-A6BC-6AC6C93CD9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68" y="2927696"/>
            <a:ext cx="2573920" cy="80649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DF97DFD-E2BD-6AE5-C721-21AEE116B8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8989" y="3839090"/>
            <a:ext cx="1456758" cy="122568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25EBB1F-E3FB-82D0-E32B-DDC4E3D44F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2837" y="1140250"/>
            <a:ext cx="1465791" cy="994337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7D3A8EF3-7681-AFB5-03E7-787644E080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317" y="4073138"/>
            <a:ext cx="1947771" cy="1147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1860" y="6158782"/>
            <a:ext cx="1714500" cy="466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2750" y="4479196"/>
            <a:ext cx="15906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8127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657920-ACE5-8FA1-1D68-636423A6E6BD}"/>
              </a:ext>
            </a:extLst>
          </p:cNvPr>
          <p:cNvSpPr txBox="1"/>
          <p:nvPr/>
        </p:nvSpPr>
        <p:spPr>
          <a:xfrm>
            <a:off x="545284" y="1308683"/>
            <a:ext cx="2298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Έρευνα: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Απευθύνθηκε σε 331 επιχειρήσεις της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ΠαΜΘ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ΟΕ, ΑΕ, ΙΚΕ, ΕΠΕ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30A2F-E158-2B19-BEA1-C1BF1EF9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139" y="866137"/>
            <a:ext cx="7640653" cy="3645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0ECFCF-C3C1-C794-4C8E-41536522DBEC}"/>
              </a:ext>
            </a:extLst>
          </p:cNvPr>
          <p:cNvSpPr txBox="1"/>
          <p:nvPr/>
        </p:nvSpPr>
        <p:spPr>
          <a:xfrm>
            <a:off x="2968645" y="4449307"/>
            <a:ext cx="7508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 50% περίπου ανάδειξε την ανάγκη να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Έχει πρόσβαση σε εναλλακτικούς προμηθευτές τεχνολογίας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Έχει την δυνατότητα δοκιμής των τεχνολογιών πριν την εφαρμογή τους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Μπορεί να προετοιμάσει κατάλληλα το ανθρώπινο δυναμικό του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Συνεργαστεί με έναν αντικειμενικό φορέα για να τον συμβουλέψει.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" y="5884789"/>
            <a:ext cx="5722688" cy="973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/>
          <a:stretch/>
        </p:blipFill>
        <p:spPr>
          <a:xfrm>
            <a:off x="5729288" y="5884708"/>
            <a:ext cx="5351508" cy="973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r="74044"/>
          <a:stretch/>
        </p:blipFill>
        <p:spPr>
          <a:xfrm>
            <a:off x="11078170" y="5884707"/>
            <a:ext cx="1113830" cy="973293"/>
          </a:xfrm>
          <a:prstGeom prst="rect">
            <a:avLst/>
          </a:prstGeom>
        </p:spPr>
      </p:pic>
      <p:pic>
        <p:nvPicPr>
          <p:cNvPr id="12" name="Picture 2" descr="C:\Users\User\Desktop\Screenshot_1.png">
            <a:extLst>
              <a:ext uri="{FF2B5EF4-FFF2-40B4-BE49-F238E27FC236}">
                <a16:creationId xmlns:a16="http://schemas.microsoft.com/office/drawing/2014/main" id="{48E468AF-2F6F-4C11-BE51-38648E088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25" y="6141031"/>
            <a:ext cx="789610" cy="518182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750162-3262-459D-A7BA-AED185DCD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058" y="6153345"/>
            <a:ext cx="845024" cy="5039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2B0ED7-65FA-40E9-B7EE-E8BD56BC6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690" y="6119843"/>
            <a:ext cx="1301244" cy="5605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1960" y="6213675"/>
            <a:ext cx="1714500" cy="466725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33B3EEE5-17FA-AC8C-2CC7-A72E995DAB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32" y="5884707"/>
            <a:ext cx="1318477" cy="1025116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3DD41DE6-676F-DCCE-4216-E4AC47C877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5447" y="175020"/>
            <a:ext cx="1563639" cy="329481"/>
          </a:xfrm>
          <a:prstGeom prst="rect">
            <a:avLst/>
          </a:prstGeom>
        </p:spPr>
      </p:pic>
      <p:sp>
        <p:nvSpPr>
          <p:cNvPr id="7" name="Τίτλος 6">
            <a:extLst>
              <a:ext uri="{FF2B5EF4-FFF2-40B4-BE49-F238E27FC236}">
                <a16:creationId xmlns:a16="http://schemas.microsoft.com/office/drawing/2014/main" id="{6B7C4EBF-B7C1-6E71-0348-456C717A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58" y="597849"/>
            <a:ext cx="7819239" cy="350154"/>
          </a:xfrm>
        </p:spPr>
        <p:txBody>
          <a:bodyPr>
            <a:normAutofit fontScale="90000"/>
          </a:bodyPr>
          <a:lstStyle/>
          <a:p>
            <a:r>
              <a:rPr lang="el-GR" sz="3100" dirty="0">
                <a:solidFill>
                  <a:srgbClr val="0070C0"/>
                </a:solidFill>
                <a:latin typeface="+mn-lt"/>
              </a:rPr>
              <a:t>Ετοιμότητα των επιχειρήσεων της Περιφέρειας ΑΜΘ για το Ψηφιακό Μετασχηματισμό</a:t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606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" y="5884789"/>
            <a:ext cx="5722688" cy="973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r="74044"/>
          <a:stretch/>
        </p:blipFill>
        <p:spPr>
          <a:xfrm>
            <a:off x="11078170" y="5884707"/>
            <a:ext cx="1113830" cy="973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/>
          <a:stretch/>
        </p:blipFill>
        <p:spPr>
          <a:xfrm>
            <a:off x="5729288" y="5884708"/>
            <a:ext cx="5351508" cy="973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32" y="5884707"/>
            <a:ext cx="1318477" cy="1025116"/>
          </a:xfrm>
          <a:prstGeom prst="rect">
            <a:avLst/>
          </a:prstGeom>
        </p:spPr>
      </p:pic>
      <p:pic>
        <p:nvPicPr>
          <p:cNvPr id="6" name="Picture 2" descr="C:\Users\User\Desktop\Screenshot_1.png">
            <a:extLst>
              <a:ext uri="{FF2B5EF4-FFF2-40B4-BE49-F238E27FC236}">
                <a16:creationId xmlns:a16="http://schemas.microsoft.com/office/drawing/2014/main" id="{48E468AF-2F6F-4C11-BE51-38648E088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25" y="6141031"/>
            <a:ext cx="789610" cy="51818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2B0ED7-65FA-40E9-B7EE-E8BD56BC6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690" y="6119843"/>
            <a:ext cx="1301244" cy="560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750162-3262-459D-A7BA-AED185DCD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058" y="6153345"/>
            <a:ext cx="845024" cy="503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40" y="1066003"/>
            <a:ext cx="7976360" cy="4725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0ABB21-AAEC-4B69-BDC5-3306609EE3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662" y="783305"/>
            <a:ext cx="3414056" cy="7193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4F34FB2-1401-42F8-8FDF-578A7E4754B4}"/>
              </a:ext>
            </a:extLst>
          </p:cNvPr>
          <p:cNvSpPr/>
          <p:nvPr/>
        </p:nvSpPr>
        <p:spPr>
          <a:xfrm>
            <a:off x="10213848" y="0"/>
            <a:ext cx="1978152" cy="973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718A0-C25B-48C4-8D77-067DF90F9185}"/>
              </a:ext>
            </a:extLst>
          </p:cNvPr>
          <p:cNvSpPr txBox="1"/>
          <p:nvPr/>
        </p:nvSpPr>
        <p:spPr>
          <a:xfrm>
            <a:off x="4096512" y="856364"/>
            <a:ext cx="6373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Συμμετοχή στην ανάπτυξη της Περιφέρειας Αν. Μακεδονίας και Θράκης από το πρώτο </a:t>
            </a:r>
            <a:r>
              <a:rPr lang="en-US" dirty="0"/>
              <a:t>cluster </a:t>
            </a:r>
            <a:r>
              <a:rPr lang="el-GR" dirty="0"/>
              <a:t>Τεχνολογίας και Καινοτομίας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A4560-6C49-4A91-AB38-70587BBA8A64}"/>
              </a:ext>
            </a:extLst>
          </p:cNvPr>
          <p:cNvSpPr txBox="1"/>
          <p:nvPr/>
        </p:nvSpPr>
        <p:spPr>
          <a:xfrm>
            <a:off x="537176" y="4157394"/>
            <a:ext cx="3678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περισσότερες πληροφορίες</a:t>
            </a:r>
          </a:p>
          <a:p>
            <a:r>
              <a:rPr lang="en-US" sz="3200" dirty="0">
                <a:solidFill>
                  <a:srgbClr val="446CEC"/>
                </a:solidFill>
              </a:rPr>
              <a:t>www.emtcluster.gr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8934" y="6190581"/>
            <a:ext cx="17145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38B91D-837F-4625-BE79-6331D642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Ο χαρακτήρας του </a:t>
            </a:r>
            <a:r>
              <a:rPr lang="en-US" sz="3200" dirty="0"/>
              <a:t>eMT Cluster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E015E7-7294-432A-AB95-0C8BE60D1F38}"/>
              </a:ext>
            </a:extLst>
          </p:cNvPr>
          <p:cNvGrpSpPr/>
          <p:nvPr/>
        </p:nvGrpSpPr>
        <p:grpSpPr>
          <a:xfrm>
            <a:off x="2155924" y="1296805"/>
            <a:ext cx="5661362" cy="2445026"/>
            <a:chOff x="2012037" y="1695551"/>
            <a:chExt cx="5661362" cy="2445026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C08D43F7-1482-4510-8911-3C3427508074}"/>
                </a:ext>
              </a:extLst>
            </p:cNvPr>
            <p:cNvSpPr/>
            <p:nvPr/>
          </p:nvSpPr>
          <p:spPr>
            <a:xfrm rot="15085548">
              <a:off x="5312856" y="1780033"/>
              <a:ext cx="2445026" cy="2276061"/>
            </a:xfrm>
            <a:prstGeom prst="arc">
              <a:avLst>
                <a:gd name="adj1" fmla="val 17741314"/>
                <a:gd name="adj2" fmla="val 4661806"/>
              </a:avLst>
            </a:prstGeom>
            <a:ln w="317500">
              <a:solidFill>
                <a:srgbClr val="446CE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E1E543-C63E-43F6-ABD2-A1A96C8C5DBC}"/>
                </a:ext>
              </a:extLst>
            </p:cNvPr>
            <p:cNvSpPr txBox="1"/>
            <p:nvPr/>
          </p:nvSpPr>
          <p:spPr>
            <a:xfrm>
              <a:off x="2012037" y="1828297"/>
              <a:ext cx="33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b="1" dirty="0">
                  <a:solidFill>
                    <a:srgbClr val="446CEC"/>
                  </a:solidFill>
                </a:rPr>
                <a:t>Στρατηγική κατεύθυνση</a:t>
              </a:r>
              <a:endParaRPr lang="el-GR" dirty="0"/>
            </a:p>
            <a:p>
              <a:pPr algn="r"/>
              <a:r>
                <a:rPr lang="el-GR" dirty="0"/>
                <a:t>Επικέντρωση στην Καινοτομία και στην Τεχνολογία</a:t>
              </a:r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09817A-5466-4DF8-A925-2F069908ECEE}"/>
              </a:ext>
            </a:extLst>
          </p:cNvPr>
          <p:cNvGrpSpPr/>
          <p:nvPr/>
        </p:nvGrpSpPr>
        <p:grpSpPr>
          <a:xfrm>
            <a:off x="873109" y="2649451"/>
            <a:ext cx="5740532" cy="2520687"/>
            <a:chOff x="1577979" y="2728214"/>
            <a:chExt cx="5740532" cy="2520687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969A04EF-AEAB-429F-B392-1F1DCBBB37D2}"/>
                </a:ext>
              </a:extLst>
            </p:cNvPr>
            <p:cNvSpPr/>
            <p:nvPr/>
          </p:nvSpPr>
          <p:spPr>
            <a:xfrm rot="8410237">
              <a:off x="4873485" y="2728214"/>
              <a:ext cx="2445026" cy="2276061"/>
            </a:xfrm>
            <a:prstGeom prst="arc">
              <a:avLst>
                <a:gd name="adj1" fmla="val 17741314"/>
                <a:gd name="adj2" fmla="val 3726985"/>
              </a:avLst>
            </a:prstGeom>
            <a:ln w="317500">
              <a:solidFill>
                <a:srgbClr val="F43CE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256E12-B4C5-470B-A931-CF57D9A36CBF}"/>
                </a:ext>
              </a:extLst>
            </p:cNvPr>
            <p:cNvSpPr txBox="1"/>
            <p:nvPr/>
          </p:nvSpPr>
          <p:spPr>
            <a:xfrm>
              <a:off x="1577979" y="4048572"/>
              <a:ext cx="31068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b="1" dirty="0">
                  <a:solidFill>
                    <a:srgbClr val="F43CE2"/>
                  </a:solidFill>
                </a:rPr>
                <a:t>Συνεργασία μεταξύ των μελών</a:t>
              </a:r>
            </a:p>
            <a:p>
              <a:pPr algn="r"/>
              <a:r>
                <a:rPr lang="el-GR" dirty="0"/>
                <a:t>Ανταλλαγή τεχνογνωσίας, οικονομίες κλίμακας, μεγαλύτερο αποτύπωμα</a:t>
              </a:r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E7E109-CA96-4731-B42F-B5A3D6BCFE36}"/>
              </a:ext>
            </a:extLst>
          </p:cNvPr>
          <p:cNvGrpSpPr/>
          <p:nvPr/>
        </p:nvGrpSpPr>
        <p:grpSpPr>
          <a:xfrm>
            <a:off x="6310206" y="2767976"/>
            <a:ext cx="6066007" cy="2276061"/>
            <a:chOff x="5947316" y="2708932"/>
            <a:chExt cx="6066007" cy="2276061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58D9748B-98C6-4999-980D-41D181CFDC27}"/>
                </a:ext>
              </a:extLst>
            </p:cNvPr>
            <p:cNvSpPr/>
            <p:nvPr/>
          </p:nvSpPr>
          <p:spPr>
            <a:xfrm rot="1207650">
              <a:off x="5947316" y="2708932"/>
              <a:ext cx="2445026" cy="2276061"/>
            </a:xfrm>
            <a:prstGeom prst="arc">
              <a:avLst>
                <a:gd name="adj1" fmla="val 17741314"/>
                <a:gd name="adj2" fmla="val 4348836"/>
              </a:avLst>
            </a:prstGeom>
            <a:ln w="317500">
              <a:solidFill>
                <a:srgbClr val="21EB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D5F8B3-7DF2-4872-84A1-DB1F29FD180B}"/>
                </a:ext>
              </a:extLst>
            </p:cNvPr>
            <p:cNvSpPr txBox="1"/>
            <p:nvPr/>
          </p:nvSpPr>
          <p:spPr>
            <a:xfrm>
              <a:off x="8854482" y="3936004"/>
              <a:ext cx="31588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21EBC0"/>
                  </a:solidFill>
                </a:rPr>
                <a:t>Η προσφορά στην οικονομία</a:t>
              </a:r>
            </a:p>
            <a:p>
              <a:r>
                <a:rPr lang="el-GR" dirty="0"/>
                <a:t>Πρακτική εφαρμογή, </a:t>
              </a:r>
            </a:p>
            <a:p>
              <a:r>
                <a:rPr lang="el-GR" dirty="0"/>
                <a:t>Ανάδειξη αξίας</a:t>
              </a:r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51C470D-5049-4117-B37B-5A5DEE3BE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818" y="2767976"/>
            <a:ext cx="3416036" cy="717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777" y="6190631"/>
            <a:ext cx="17145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2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D12F-916E-4AE0-BA07-D033302A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62" y="37589"/>
            <a:ext cx="9819845" cy="973293"/>
          </a:xfrm>
        </p:spPr>
        <p:txBody>
          <a:bodyPr>
            <a:normAutofit/>
          </a:bodyPr>
          <a:lstStyle/>
          <a:p>
            <a:r>
              <a:rPr lang="el-GR" sz="3200" dirty="0"/>
              <a:t>Λειτουργικός στόχος του </a:t>
            </a:r>
            <a:r>
              <a:rPr lang="en-US" sz="3200" dirty="0"/>
              <a:t>eMT Cluster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C1EC9-0F32-4E8E-B9DF-4DE5E6558E2E}"/>
              </a:ext>
            </a:extLst>
          </p:cNvPr>
          <p:cNvSpPr txBox="1"/>
          <p:nvPr/>
        </p:nvSpPr>
        <p:spPr>
          <a:xfrm>
            <a:off x="6096000" y="1062060"/>
            <a:ext cx="6042594" cy="3323987"/>
          </a:xfrm>
          <a:prstGeom prst="rect">
            <a:avLst/>
          </a:prstGeom>
          <a:solidFill>
            <a:srgbClr val="446CEC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schemeClr val="bg1"/>
                </a:solidFill>
              </a:rPr>
              <a:t>Ανάπτυξη Τεχνολογιών που διευκολύνουν τις επιχειρήσεις να υιοθετήσουν τον ψηφιακό μετασχηματισμό.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Διαλειτουργικότητα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Χρήση </a:t>
            </a:r>
            <a:r>
              <a:rPr lang="el-GR" i="1" dirty="0">
                <a:solidFill>
                  <a:schemeClr val="bg1"/>
                </a:solidFill>
              </a:rPr>
              <a:t>μόνο </a:t>
            </a:r>
            <a:r>
              <a:rPr lang="el-GR" dirty="0">
                <a:solidFill>
                  <a:schemeClr val="bg1"/>
                </a:solidFill>
              </a:rPr>
              <a:t>των εφαρμογών που χρειάζεται μια επιχείρηση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Ανοιχτά πρωτοκόλλα  - ανοιχτή </a:t>
            </a:r>
            <a:r>
              <a:rPr lang="el-GR" dirty="0" err="1">
                <a:solidFill>
                  <a:schemeClr val="bg1"/>
                </a:solidFill>
              </a:rPr>
              <a:t>διασυνδεσιμότητα</a:t>
            </a:r>
            <a:endParaRPr lang="el-GR" dirty="0">
              <a:solidFill>
                <a:schemeClr val="bg1"/>
              </a:solidFill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Διαχείριση και αξιοποίηση μεγάλων όγκων δεδομένων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Εξοικείωση του ανθρώπινου δυναμικού με την τεχνολογία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Γρήγορη προσαρμογή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549ECC-3557-4A30-AF6B-0F7D0D7D68FC}"/>
              </a:ext>
            </a:extLst>
          </p:cNvPr>
          <p:cNvSpPr txBox="1"/>
          <p:nvPr/>
        </p:nvSpPr>
        <p:spPr>
          <a:xfrm>
            <a:off x="162355" y="989113"/>
            <a:ext cx="65101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l-GR" sz="2000" dirty="0"/>
              <a:t>Προκλήσεις για τις επιχειρήσεις σήμερα: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1600" b="1" dirty="0"/>
              <a:t>Κόστος λειτουργίας </a:t>
            </a:r>
            <a:r>
              <a:rPr lang="el-GR" sz="1600" dirty="0"/>
              <a:t>(είναι ελεγχόμενο? Μπορεί να μειωθεί?)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1600" b="1" dirty="0"/>
              <a:t>Ανταγωνισμός</a:t>
            </a:r>
            <a:r>
              <a:rPr lang="el-GR" sz="1600" dirty="0"/>
              <a:t> (είναι μόνο τοπικός?)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1600" b="1" dirty="0"/>
              <a:t>Επιλογή τεχνολογίας </a:t>
            </a:r>
            <a:r>
              <a:rPr lang="en-US" sz="1600" dirty="0"/>
              <a:t>(</a:t>
            </a:r>
            <a:r>
              <a:rPr lang="el-GR" sz="1600" dirty="0"/>
              <a:t>ποια είναι καταλληλότερη για μένα?) </a:t>
            </a:r>
            <a:endParaRPr lang="en-US" sz="1600" dirty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1600" b="1" dirty="0"/>
              <a:t>Ευκαιρίες</a:t>
            </a:r>
            <a:r>
              <a:rPr lang="el-GR" sz="1600" dirty="0"/>
              <a:t> (υπάρχουν? Είναι για μένα?)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1600" b="1" dirty="0"/>
              <a:t>Εξωστρέφεια</a:t>
            </a:r>
            <a:r>
              <a:rPr lang="el-GR" sz="1600" dirty="0"/>
              <a:t> (μπορώ? Προς ποια αγορά? Έχω το ειδικό βάρος?)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1600" dirty="0"/>
              <a:t>Η </a:t>
            </a:r>
            <a:r>
              <a:rPr lang="el-GR" sz="1600" b="1" dirty="0"/>
              <a:t>επένδυση σε ΤΠΕ </a:t>
            </a:r>
            <a:r>
              <a:rPr lang="el-GR" sz="1600" dirty="0"/>
              <a:t>σήμερα, πόσο διαρκεί? Και πότε αποδίδει?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1600" b="1" dirty="0"/>
              <a:t>Εμπιστοσύνη από τον πελάτη </a:t>
            </a:r>
            <a:r>
              <a:rPr lang="el-GR" sz="1600" dirty="0"/>
              <a:t>(τι κάνει τον πελάτη να θέλει να συνεργάζεται με εμάς?)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l-GR" sz="1600" dirty="0"/>
              <a:t>Πως προσαρμόζεται το </a:t>
            </a:r>
            <a:r>
              <a:rPr lang="el-GR" sz="1600" b="1" dirty="0"/>
              <a:t>εργατικό δυναμικό </a:t>
            </a:r>
            <a:r>
              <a:rPr lang="el-GR" sz="1600" dirty="0"/>
              <a:t>σε όλες αυτές τις μεταρρυθμίσεις? </a:t>
            </a:r>
          </a:p>
        </p:txBody>
      </p:sp>
      <p:sp>
        <p:nvSpPr>
          <p:cNvPr id="18" name="Τρακτέρ">
            <a:extLst>
              <a:ext uri="{FF2B5EF4-FFF2-40B4-BE49-F238E27FC236}">
                <a16:creationId xmlns:a16="http://schemas.microsoft.com/office/drawing/2014/main" id="{B0967724-1044-4A3C-91A2-2B2C26D320B2}"/>
              </a:ext>
            </a:extLst>
          </p:cNvPr>
          <p:cNvSpPr>
            <a:spLocks/>
          </p:cNvSpPr>
          <p:nvPr/>
        </p:nvSpPr>
        <p:spPr>
          <a:xfrm>
            <a:off x="1352962" y="5387462"/>
            <a:ext cx="553277" cy="393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45" y="0"/>
                </a:moveTo>
                <a:cubicBezTo>
                  <a:pt x="3144" y="0"/>
                  <a:pt x="3046" y="54"/>
                  <a:pt x="2973" y="152"/>
                </a:cubicBezTo>
                <a:lnTo>
                  <a:pt x="2110" y="1307"/>
                </a:lnTo>
                <a:cubicBezTo>
                  <a:pt x="2009" y="1402"/>
                  <a:pt x="2058" y="1624"/>
                  <a:pt x="2180" y="1624"/>
                </a:cubicBezTo>
                <a:lnTo>
                  <a:pt x="3093" y="1624"/>
                </a:lnTo>
                <a:cubicBezTo>
                  <a:pt x="3177" y="1624"/>
                  <a:pt x="3237" y="1737"/>
                  <a:pt x="3211" y="1849"/>
                </a:cubicBezTo>
                <a:lnTo>
                  <a:pt x="1657" y="8608"/>
                </a:lnTo>
                <a:cubicBezTo>
                  <a:pt x="2546" y="7724"/>
                  <a:pt x="3631" y="7202"/>
                  <a:pt x="4801" y="7202"/>
                </a:cubicBezTo>
                <a:cubicBezTo>
                  <a:pt x="7806" y="7202"/>
                  <a:pt x="10250" y="10637"/>
                  <a:pt x="10250" y="14858"/>
                </a:cubicBezTo>
                <a:cubicBezTo>
                  <a:pt x="10250" y="15112"/>
                  <a:pt x="10243" y="15363"/>
                  <a:pt x="10225" y="15611"/>
                </a:cubicBezTo>
                <a:lnTo>
                  <a:pt x="11334" y="15611"/>
                </a:lnTo>
                <a:cubicBezTo>
                  <a:pt x="11436" y="15611"/>
                  <a:pt x="11528" y="15695"/>
                  <a:pt x="11567" y="15826"/>
                </a:cubicBezTo>
                <a:lnTo>
                  <a:pt x="11774" y="16517"/>
                </a:lnTo>
                <a:cubicBezTo>
                  <a:pt x="11814" y="16649"/>
                  <a:pt x="11904" y="16733"/>
                  <a:pt x="12005" y="16733"/>
                </a:cubicBezTo>
                <a:lnTo>
                  <a:pt x="13961" y="16733"/>
                </a:lnTo>
                <a:cubicBezTo>
                  <a:pt x="13961" y="16723"/>
                  <a:pt x="13959" y="16716"/>
                  <a:pt x="13959" y="16707"/>
                </a:cubicBezTo>
                <a:cubicBezTo>
                  <a:pt x="13959" y="13505"/>
                  <a:pt x="15814" y="10902"/>
                  <a:pt x="18094" y="10902"/>
                </a:cubicBezTo>
                <a:cubicBezTo>
                  <a:pt x="19132" y="10902"/>
                  <a:pt x="20081" y="11443"/>
                  <a:pt x="20808" y="12334"/>
                </a:cubicBezTo>
                <a:lnTo>
                  <a:pt x="21551" y="10625"/>
                </a:lnTo>
                <a:cubicBezTo>
                  <a:pt x="21583" y="10552"/>
                  <a:pt x="21600" y="10471"/>
                  <a:pt x="21600" y="10386"/>
                </a:cubicBezTo>
                <a:lnTo>
                  <a:pt x="21600" y="8186"/>
                </a:lnTo>
                <a:cubicBezTo>
                  <a:pt x="21600" y="7957"/>
                  <a:pt x="21479" y="7762"/>
                  <a:pt x="21317" y="7730"/>
                </a:cubicBezTo>
                <a:lnTo>
                  <a:pt x="16755" y="6811"/>
                </a:lnTo>
                <a:lnTo>
                  <a:pt x="16755" y="4017"/>
                </a:lnTo>
                <a:cubicBezTo>
                  <a:pt x="16755" y="2920"/>
                  <a:pt x="16951" y="2193"/>
                  <a:pt x="17357" y="1768"/>
                </a:cubicBezTo>
                <a:lnTo>
                  <a:pt x="17357" y="410"/>
                </a:lnTo>
                <a:cubicBezTo>
                  <a:pt x="16679" y="790"/>
                  <a:pt x="15904" y="1725"/>
                  <a:pt x="15904" y="4017"/>
                </a:cubicBezTo>
                <a:lnTo>
                  <a:pt x="15904" y="6641"/>
                </a:lnTo>
                <a:lnTo>
                  <a:pt x="13192" y="6094"/>
                </a:lnTo>
                <a:cubicBezTo>
                  <a:pt x="12873" y="6029"/>
                  <a:pt x="12598" y="5746"/>
                  <a:pt x="12457" y="5338"/>
                </a:cubicBezTo>
                <a:lnTo>
                  <a:pt x="11257" y="1854"/>
                </a:lnTo>
                <a:cubicBezTo>
                  <a:pt x="11220" y="1747"/>
                  <a:pt x="11275" y="1624"/>
                  <a:pt x="11360" y="1624"/>
                </a:cubicBezTo>
                <a:lnTo>
                  <a:pt x="11879" y="1624"/>
                </a:lnTo>
                <a:cubicBezTo>
                  <a:pt x="11967" y="1624"/>
                  <a:pt x="12023" y="1487"/>
                  <a:pt x="11978" y="1380"/>
                </a:cubicBezTo>
                <a:lnTo>
                  <a:pt x="11602" y="161"/>
                </a:lnTo>
                <a:cubicBezTo>
                  <a:pt x="11560" y="61"/>
                  <a:pt x="11485" y="0"/>
                  <a:pt x="11402" y="0"/>
                </a:cubicBezTo>
                <a:lnTo>
                  <a:pt x="9160" y="0"/>
                </a:lnTo>
                <a:lnTo>
                  <a:pt x="7065" y="0"/>
                </a:lnTo>
                <a:lnTo>
                  <a:pt x="3245" y="0"/>
                </a:lnTo>
                <a:close/>
                <a:moveTo>
                  <a:pt x="4582" y="1624"/>
                </a:moveTo>
                <a:lnTo>
                  <a:pt x="5274" y="1624"/>
                </a:lnTo>
                <a:lnTo>
                  <a:pt x="6330" y="1624"/>
                </a:lnTo>
                <a:cubicBezTo>
                  <a:pt x="6445" y="1624"/>
                  <a:pt x="6539" y="1755"/>
                  <a:pt x="6539" y="1918"/>
                </a:cubicBezTo>
                <a:lnTo>
                  <a:pt x="6539" y="5552"/>
                </a:lnTo>
                <a:cubicBezTo>
                  <a:pt x="6539" y="5714"/>
                  <a:pt x="6445" y="5845"/>
                  <a:pt x="6330" y="5845"/>
                </a:cubicBezTo>
                <a:lnTo>
                  <a:pt x="4049" y="5845"/>
                </a:lnTo>
                <a:cubicBezTo>
                  <a:pt x="3827" y="5845"/>
                  <a:pt x="3664" y="5550"/>
                  <a:pt x="3720" y="5248"/>
                </a:cubicBezTo>
                <a:lnTo>
                  <a:pt x="4347" y="1877"/>
                </a:lnTo>
                <a:cubicBezTo>
                  <a:pt x="4375" y="1727"/>
                  <a:pt x="4471" y="1624"/>
                  <a:pt x="4582" y="1624"/>
                </a:cubicBezTo>
                <a:close/>
                <a:moveTo>
                  <a:pt x="7789" y="1624"/>
                </a:moveTo>
                <a:lnTo>
                  <a:pt x="9959" y="1624"/>
                </a:lnTo>
                <a:cubicBezTo>
                  <a:pt x="10068" y="1624"/>
                  <a:pt x="10164" y="1725"/>
                  <a:pt x="10193" y="1873"/>
                </a:cubicBezTo>
                <a:lnTo>
                  <a:pt x="10889" y="5412"/>
                </a:lnTo>
                <a:cubicBezTo>
                  <a:pt x="10932" y="5629"/>
                  <a:pt x="10815" y="5845"/>
                  <a:pt x="10655" y="5845"/>
                </a:cubicBezTo>
                <a:lnTo>
                  <a:pt x="7789" y="5845"/>
                </a:lnTo>
                <a:cubicBezTo>
                  <a:pt x="7674" y="5845"/>
                  <a:pt x="7580" y="5714"/>
                  <a:pt x="7580" y="5552"/>
                </a:cubicBezTo>
                <a:lnTo>
                  <a:pt x="7580" y="1918"/>
                </a:lnTo>
                <a:cubicBezTo>
                  <a:pt x="7580" y="1755"/>
                  <a:pt x="7674" y="1624"/>
                  <a:pt x="7789" y="1624"/>
                </a:cubicBezTo>
                <a:close/>
                <a:moveTo>
                  <a:pt x="4801" y="8115"/>
                </a:moveTo>
                <a:cubicBezTo>
                  <a:pt x="2150" y="8115"/>
                  <a:pt x="0" y="11134"/>
                  <a:pt x="0" y="14858"/>
                </a:cubicBezTo>
                <a:cubicBezTo>
                  <a:pt x="0" y="18581"/>
                  <a:pt x="2150" y="21600"/>
                  <a:pt x="4801" y="21600"/>
                </a:cubicBezTo>
                <a:cubicBezTo>
                  <a:pt x="7452" y="21600"/>
                  <a:pt x="9601" y="18581"/>
                  <a:pt x="9601" y="14858"/>
                </a:cubicBezTo>
                <a:cubicBezTo>
                  <a:pt x="9601" y="11134"/>
                  <a:pt x="7452" y="8115"/>
                  <a:pt x="4801" y="8115"/>
                </a:cubicBezTo>
                <a:close/>
                <a:moveTo>
                  <a:pt x="4801" y="11115"/>
                </a:moveTo>
                <a:cubicBezTo>
                  <a:pt x="6273" y="11115"/>
                  <a:pt x="7466" y="12791"/>
                  <a:pt x="7466" y="14858"/>
                </a:cubicBezTo>
                <a:cubicBezTo>
                  <a:pt x="7466" y="16925"/>
                  <a:pt x="6273" y="18601"/>
                  <a:pt x="4801" y="18601"/>
                </a:cubicBezTo>
                <a:cubicBezTo>
                  <a:pt x="3329" y="18601"/>
                  <a:pt x="2136" y="16925"/>
                  <a:pt x="2136" y="14858"/>
                </a:cubicBezTo>
                <a:cubicBezTo>
                  <a:pt x="2136" y="12791"/>
                  <a:pt x="3329" y="11115"/>
                  <a:pt x="4801" y="11115"/>
                </a:cubicBezTo>
                <a:close/>
                <a:moveTo>
                  <a:pt x="18094" y="11813"/>
                </a:moveTo>
                <a:cubicBezTo>
                  <a:pt x="16170" y="11813"/>
                  <a:pt x="14610" y="14004"/>
                  <a:pt x="14610" y="16707"/>
                </a:cubicBezTo>
                <a:cubicBezTo>
                  <a:pt x="14610" y="19409"/>
                  <a:pt x="16170" y="21600"/>
                  <a:pt x="18094" y="21600"/>
                </a:cubicBezTo>
                <a:cubicBezTo>
                  <a:pt x="20018" y="21600"/>
                  <a:pt x="21578" y="19409"/>
                  <a:pt x="21578" y="16707"/>
                </a:cubicBezTo>
                <a:cubicBezTo>
                  <a:pt x="21578" y="14004"/>
                  <a:pt x="20018" y="11813"/>
                  <a:pt x="18094" y="11813"/>
                </a:cubicBezTo>
                <a:close/>
                <a:moveTo>
                  <a:pt x="18094" y="14065"/>
                </a:moveTo>
                <a:cubicBezTo>
                  <a:pt x="19132" y="14065"/>
                  <a:pt x="19973" y="15248"/>
                  <a:pt x="19973" y="16707"/>
                </a:cubicBezTo>
                <a:cubicBezTo>
                  <a:pt x="19973" y="18165"/>
                  <a:pt x="19132" y="19346"/>
                  <a:pt x="18094" y="19346"/>
                </a:cubicBezTo>
                <a:cubicBezTo>
                  <a:pt x="17055" y="19346"/>
                  <a:pt x="16213" y="18165"/>
                  <a:pt x="16213" y="16707"/>
                </a:cubicBezTo>
                <a:cubicBezTo>
                  <a:pt x="16213" y="15248"/>
                  <a:pt x="17055" y="14065"/>
                  <a:pt x="18094" y="14065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1" name="Αχυρώνας">
            <a:extLst>
              <a:ext uri="{FF2B5EF4-FFF2-40B4-BE49-F238E27FC236}">
                <a16:creationId xmlns:a16="http://schemas.microsoft.com/office/drawing/2014/main" id="{43D83537-7319-42A2-9298-9CD95CE7DB40}"/>
              </a:ext>
            </a:extLst>
          </p:cNvPr>
          <p:cNvSpPr>
            <a:spLocks/>
          </p:cNvSpPr>
          <p:nvPr/>
        </p:nvSpPr>
        <p:spPr>
          <a:xfrm>
            <a:off x="2351267" y="5230060"/>
            <a:ext cx="602373" cy="401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83" y="0"/>
                </a:moveTo>
                <a:lnTo>
                  <a:pt x="7165" y="5655"/>
                </a:lnTo>
                <a:lnTo>
                  <a:pt x="7480" y="6563"/>
                </a:lnTo>
                <a:lnTo>
                  <a:pt x="8491" y="5771"/>
                </a:lnTo>
                <a:lnTo>
                  <a:pt x="8491" y="9701"/>
                </a:lnTo>
                <a:lnTo>
                  <a:pt x="0" y="14458"/>
                </a:lnTo>
                <a:lnTo>
                  <a:pt x="239" y="15417"/>
                </a:lnTo>
                <a:lnTo>
                  <a:pt x="930" y="15030"/>
                </a:lnTo>
                <a:lnTo>
                  <a:pt x="930" y="21600"/>
                </a:lnTo>
                <a:lnTo>
                  <a:pt x="8083" y="21600"/>
                </a:lnTo>
                <a:lnTo>
                  <a:pt x="10341" y="21600"/>
                </a:lnTo>
                <a:lnTo>
                  <a:pt x="11241" y="21600"/>
                </a:lnTo>
                <a:lnTo>
                  <a:pt x="11241" y="13404"/>
                </a:lnTo>
                <a:lnTo>
                  <a:pt x="17523" y="13404"/>
                </a:lnTo>
                <a:lnTo>
                  <a:pt x="17523" y="21600"/>
                </a:lnTo>
                <a:lnTo>
                  <a:pt x="20468" y="21600"/>
                </a:lnTo>
                <a:lnTo>
                  <a:pt x="20468" y="5923"/>
                </a:lnTo>
                <a:lnTo>
                  <a:pt x="21285" y="6563"/>
                </a:lnTo>
                <a:lnTo>
                  <a:pt x="21600" y="5655"/>
                </a:lnTo>
                <a:lnTo>
                  <a:pt x="14383" y="0"/>
                </a:lnTo>
                <a:close/>
                <a:moveTo>
                  <a:pt x="13102" y="5002"/>
                </a:moveTo>
                <a:lnTo>
                  <a:pt x="15663" y="5002"/>
                </a:lnTo>
                <a:lnTo>
                  <a:pt x="15663" y="8475"/>
                </a:lnTo>
                <a:lnTo>
                  <a:pt x="13102" y="8475"/>
                </a:lnTo>
                <a:lnTo>
                  <a:pt x="13102" y="5002"/>
                </a:lnTo>
                <a:close/>
                <a:moveTo>
                  <a:pt x="12115" y="14124"/>
                </a:moveTo>
                <a:lnTo>
                  <a:pt x="14142" y="16818"/>
                </a:lnTo>
                <a:lnTo>
                  <a:pt x="14142" y="14124"/>
                </a:lnTo>
                <a:lnTo>
                  <a:pt x="12115" y="14124"/>
                </a:lnTo>
                <a:close/>
                <a:moveTo>
                  <a:pt x="14624" y="14124"/>
                </a:moveTo>
                <a:lnTo>
                  <a:pt x="14624" y="16818"/>
                </a:lnTo>
                <a:lnTo>
                  <a:pt x="16649" y="14124"/>
                </a:lnTo>
                <a:lnTo>
                  <a:pt x="14624" y="14124"/>
                </a:lnTo>
                <a:close/>
                <a:moveTo>
                  <a:pt x="11722" y="14567"/>
                </a:moveTo>
                <a:lnTo>
                  <a:pt x="11722" y="20674"/>
                </a:lnTo>
                <a:lnTo>
                  <a:pt x="14020" y="17619"/>
                </a:lnTo>
                <a:lnTo>
                  <a:pt x="11722" y="14567"/>
                </a:lnTo>
                <a:close/>
                <a:moveTo>
                  <a:pt x="17043" y="14567"/>
                </a:moveTo>
                <a:lnTo>
                  <a:pt x="14745" y="17619"/>
                </a:lnTo>
                <a:lnTo>
                  <a:pt x="17043" y="20674"/>
                </a:lnTo>
                <a:lnTo>
                  <a:pt x="17043" y="14567"/>
                </a:lnTo>
                <a:close/>
                <a:moveTo>
                  <a:pt x="14142" y="18424"/>
                </a:moveTo>
                <a:lnTo>
                  <a:pt x="11763" y="21585"/>
                </a:lnTo>
                <a:lnTo>
                  <a:pt x="14142" y="21585"/>
                </a:lnTo>
                <a:lnTo>
                  <a:pt x="14142" y="18424"/>
                </a:lnTo>
                <a:close/>
                <a:moveTo>
                  <a:pt x="14624" y="18424"/>
                </a:moveTo>
                <a:lnTo>
                  <a:pt x="14624" y="21585"/>
                </a:lnTo>
                <a:lnTo>
                  <a:pt x="17002" y="21585"/>
                </a:lnTo>
                <a:lnTo>
                  <a:pt x="14624" y="1842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2" name="Δικαστήριο">
            <a:extLst>
              <a:ext uri="{FF2B5EF4-FFF2-40B4-BE49-F238E27FC236}">
                <a16:creationId xmlns:a16="http://schemas.microsoft.com/office/drawing/2014/main" id="{40507A0E-1C3F-4C70-A67A-4323AD41864D}"/>
              </a:ext>
            </a:extLst>
          </p:cNvPr>
          <p:cNvSpPr>
            <a:spLocks/>
          </p:cNvSpPr>
          <p:nvPr/>
        </p:nvSpPr>
        <p:spPr>
          <a:xfrm>
            <a:off x="11068049" y="5184966"/>
            <a:ext cx="491092" cy="49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8"/>
                </a:lnTo>
                <a:lnTo>
                  <a:pt x="20444" y="19858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3" name="Εργοστάσιο">
            <a:extLst>
              <a:ext uri="{FF2B5EF4-FFF2-40B4-BE49-F238E27FC236}">
                <a16:creationId xmlns:a16="http://schemas.microsoft.com/office/drawing/2014/main" id="{F70A0451-F375-4EC7-8E02-8C1D2547B317}"/>
              </a:ext>
            </a:extLst>
          </p:cNvPr>
          <p:cNvSpPr>
            <a:spLocks/>
          </p:cNvSpPr>
          <p:nvPr/>
        </p:nvSpPr>
        <p:spPr>
          <a:xfrm>
            <a:off x="3983900" y="5160498"/>
            <a:ext cx="752278" cy="499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98" y="0"/>
                </a:moveTo>
                <a:cubicBezTo>
                  <a:pt x="3750" y="0"/>
                  <a:pt x="3628" y="176"/>
                  <a:pt x="3621" y="399"/>
                </a:cubicBezTo>
                <a:lnTo>
                  <a:pt x="3237" y="13861"/>
                </a:lnTo>
                <a:lnTo>
                  <a:pt x="1804" y="13861"/>
                </a:lnTo>
                <a:lnTo>
                  <a:pt x="1804" y="18222"/>
                </a:lnTo>
                <a:lnTo>
                  <a:pt x="0" y="1822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8222"/>
                </a:lnTo>
                <a:lnTo>
                  <a:pt x="19740" y="18222"/>
                </a:lnTo>
                <a:lnTo>
                  <a:pt x="19740" y="11465"/>
                </a:lnTo>
                <a:lnTo>
                  <a:pt x="18654" y="11465"/>
                </a:lnTo>
                <a:lnTo>
                  <a:pt x="18654" y="6253"/>
                </a:lnTo>
                <a:lnTo>
                  <a:pt x="15598" y="8796"/>
                </a:lnTo>
                <a:lnTo>
                  <a:pt x="15598" y="6253"/>
                </a:lnTo>
                <a:lnTo>
                  <a:pt x="12541" y="8796"/>
                </a:lnTo>
                <a:lnTo>
                  <a:pt x="12541" y="6253"/>
                </a:lnTo>
                <a:lnTo>
                  <a:pt x="8603" y="9530"/>
                </a:lnTo>
                <a:lnTo>
                  <a:pt x="8603" y="13861"/>
                </a:lnTo>
                <a:lnTo>
                  <a:pt x="7624" y="13861"/>
                </a:lnTo>
                <a:lnTo>
                  <a:pt x="7239" y="399"/>
                </a:lnTo>
                <a:cubicBezTo>
                  <a:pt x="7233" y="176"/>
                  <a:pt x="7112" y="0"/>
                  <a:pt x="6964" y="0"/>
                </a:cubicBezTo>
                <a:lnTo>
                  <a:pt x="6488" y="0"/>
                </a:lnTo>
                <a:cubicBezTo>
                  <a:pt x="6340" y="0"/>
                  <a:pt x="6218" y="176"/>
                  <a:pt x="6212" y="399"/>
                </a:cubicBezTo>
                <a:lnTo>
                  <a:pt x="5827" y="13861"/>
                </a:lnTo>
                <a:lnTo>
                  <a:pt x="5034" y="13861"/>
                </a:lnTo>
                <a:lnTo>
                  <a:pt x="4651" y="399"/>
                </a:lnTo>
                <a:cubicBezTo>
                  <a:pt x="4644" y="176"/>
                  <a:pt x="4522" y="0"/>
                  <a:pt x="4374" y="0"/>
                </a:cubicBezTo>
                <a:lnTo>
                  <a:pt x="389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4" name="Τρένο">
            <a:extLst>
              <a:ext uri="{FF2B5EF4-FFF2-40B4-BE49-F238E27FC236}">
                <a16:creationId xmlns:a16="http://schemas.microsoft.com/office/drawing/2014/main" id="{DD3B7653-466D-4769-AAED-883488025ACB}"/>
              </a:ext>
            </a:extLst>
          </p:cNvPr>
          <p:cNvSpPr>
            <a:spLocks/>
          </p:cNvSpPr>
          <p:nvPr/>
        </p:nvSpPr>
        <p:spPr>
          <a:xfrm>
            <a:off x="5221966" y="5611799"/>
            <a:ext cx="1116083" cy="235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3" h="21600" extrusionOk="0">
                <a:moveTo>
                  <a:pt x="10960" y="0"/>
                </a:moveTo>
                <a:cubicBezTo>
                  <a:pt x="10803" y="0"/>
                  <a:pt x="10677" y="606"/>
                  <a:pt x="10677" y="1358"/>
                </a:cubicBezTo>
                <a:lnTo>
                  <a:pt x="10677" y="12105"/>
                </a:lnTo>
                <a:lnTo>
                  <a:pt x="20964" y="12105"/>
                </a:lnTo>
                <a:lnTo>
                  <a:pt x="19538" y="1807"/>
                </a:lnTo>
                <a:cubicBezTo>
                  <a:pt x="19381" y="677"/>
                  <a:pt x="19118" y="0"/>
                  <a:pt x="18834" y="0"/>
                </a:cubicBezTo>
                <a:lnTo>
                  <a:pt x="10960" y="0"/>
                </a:lnTo>
                <a:close/>
                <a:moveTo>
                  <a:pt x="284" y="16"/>
                </a:moveTo>
                <a:cubicBezTo>
                  <a:pt x="127" y="16"/>
                  <a:pt x="0" y="631"/>
                  <a:pt x="0" y="1382"/>
                </a:cubicBezTo>
                <a:lnTo>
                  <a:pt x="0" y="12121"/>
                </a:lnTo>
                <a:lnTo>
                  <a:pt x="10245" y="12121"/>
                </a:lnTo>
                <a:lnTo>
                  <a:pt x="10245" y="1831"/>
                </a:lnTo>
                <a:cubicBezTo>
                  <a:pt x="10245" y="618"/>
                  <a:pt x="10191" y="16"/>
                  <a:pt x="9908" y="16"/>
                </a:cubicBezTo>
                <a:lnTo>
                  <a:pt x="284" y="16"/>
                </a:lnTo>
                <a:close/>
                <a:moveTo>
                  <a:pt x="11449" y="2233"/>
                </a:moveTo>
                <a:lnTo>
                  <a:pt x="12345" y="2233"/>
                </a:lnTo>
                <a:cubicBezTo>
                  <a:pt x="12450" y="2233"/>
                  <a:pt x="12536" y="2638"/>
                  <a:pt x="12536" y="3141"/>
                </a:cubicBezTo>
                <a:lnTo>
                  <a:pt x="12536" y="8643"/>
                </a:lnTo>
                <a:cubicBezTo>
                  <a:pt x="12536" y="9146"/>
                  <a:pt x="12450" y="9559"/>
                  <a:pt x="12345" y="9559"/>
                </a:cubicBezTo>
                <a:lnTo>
                  <a:pt x="11449" y="9559"/>
                </a:lnTo>
                <a:cubicBezTo>
                  <a:pt x="11344" y="9559"/>
                  <a:pt x="11259" y="9146"/>
                  <a:pt x="11259" y="8643"/>
                </a:cubicBezTo>
                <a:lnTo>
                  <a:pt x="11259" y="3141"/>
                </a:lnTo>
                <a:cubicBezTo>
                  <a:pt x="11259" y="2638"/>
                  <a:pt x="11344" y="2233"/>
                  <a:pt x="11449" y="2233"/>
                </a:cubicBezTo>
                <a:close/>
                <a:moveTo>
                  <a:pt x="13595" y="2233"/>
                </a:moveTo>
                <a:lnTo>
                  <a:pt x="14491" y="2233"/>
                </a:lnTo>
                <a:cubicBezTo>
                  <a:pt x="14596" y="2233"/>
                  <a:pt x="14681" y="2638"/>
                  <a:pt x="14681" y="3141"/>
                </a:cubicBezTo>
                <a:lnTo>
                  <a:pt x="14681" y="8643"/>
                </a:lnTo>
                <a:cubicBezTo>
                  <a:pt x="14681" y="9146"/>
                  <a:pt x="14595" y="9559"/>
                  <a:pt x="14490" y="9559"/>
                </a:cubicBezTo>
                <a:lnTo>
                  <a:pt x="13595" y="9559"/>
                </a:lnTo>
                <a:cubicBezTo>
                  <a:pt x="13490" y="9559"/>
                  <a:pt x="13404" y="9146"/>
                  <a:pt x="13404" y="8643"/>
                </a:cubicBezTo>
                <a:lnTo>
                  <a:pt x="13404" y="3141"/>
                </a:lnTo>
                <a:cubicBezTo>
                  <a:pt x="13404" y="2638"/>
                  <a:pt x="13490" y="2233"/>
                  <a:pt x="13595" y="2233"/>
                </a:cubicBezTo>
                <a:close/>
                <a:moveTo>
                  <a:pt x="15740" y="2233"/>
                </a:moveTo>
                <a:lnTo>
                  <a:pt x="16636" y="2233"/>
                </a:lnTo>
                <a:cubicBezTo>
                  <a:pt x="16741" y="2233"/>
                  <a:pt x="16826" y="2638"/>
                  <a:pt x="16826" y="3141"/>
                </a:cubicBezTo>
                <a:lnTo>
                  <a:pt x="16826" y="8643"/>
                </a:lnTo>
                <a:cubicBezTo>
                  <a:pt x="16826" y="9146"/>
                  <a:pt x="16741" y="9559"/>
                  <a:pt x="16636" y="9559"/>
                </a:cubicBezTo>
                <a:lnTo>
                  <a:pt x="15740" y="9559"/>
                </a:lnTo>
                <a:cubicBezTo>
                  <a:pt x="15635" y="9559"/>
                  <a:pt x="15548" y="9146"/>
                  <a:pt x="15548" y="8643"/>
                </a:cubicBezTo>
                <a:lnTo>
                  <a:pt x="15548" y="3141"/>
                </a:lnTo>
                <a:cubicBezTo>
                  <a:pt x="15548" y="2638"/>
                  <a:pt x="15635" y="2233"/>
                  <a:pt x="15740" y="2233"/>
                </a:cubicBezTo>
                <a:close/>
                <a:moveTo>
                  <a:pt x="17952" y="2233"/>
                </a:moveTo>
                <a:lnTo>
                  <a:pt x="18799" y="2233"/>
                </a:lnTo>
                <a:cubicBezTo>
                  <a:pt x="18964" y="2233"/>
                  <a:pt x="19117" y="2623"/>
                  <a:pt x="19209" y="3277"/>
                </a:cubicBezTo>
                <a:lnTo>
                  <a:pt x="19900" y="8314"/>
                </a:lnTo>
                <a:cubicBezTo>
                  <a:pt x="19975" y="8845"/>
                  <a:pt x="19894" y="9559"/>
                  <a:pt x="19761" y="9559"/>
                </a:cubicBezTo>
                <a:lnTo>
                  <a:pt x="17952" y="9559"/>
                </a:lnTo>
                <a:cubicBezTo>
                  <a:pt x="17809" y="9559"/>
                  <a:pt x="17695" y="9003"/>
                  <a:pt x="17695" y="8322"/>
                </a:cubicBezTo>
                <a:lnTo>
                  <a:pt x="17695" y="3462"/>
                </a:lnTo>
                <a:cubicBezTo>
                  <a:pt x="17695" y="2780"/>
                  <a:pt x="17809" y="2233"/>
                  <a:pt x="17952" y="2233"/>
                </a:cubicBezTo>
                <a:close/>
                <a:moveTo>
                  <a:pt x="772" y="2249"/>
                </a:moveTo>
                <a:lnTo>
                  <a:pt x="1668" y="2249"/>
                </a:lnTo>
                <a:cubicBezTo>
                  <a:pt x="1773" y="2249"/>
                  <a:pt x="1858" y="2654"/>
                  <a:pt x="1858" y="3157"/>
                </a:cubicBezTo>
                <a:lnTo>
                  <a:pt x="1858" y="8667"/>
                </a:lnTo>
                <a:cubicBezTo>
                  <a:pt x="1858" y="9170"/>
                  <a:pt x="1773" y="9575"/>
                  <a:pt x="1668" y="9575"/>
                </a:cubicBezTo>
                <a:lnTo>
                  <a:pt x="772" y="9575"/>
                </a:lnTo>
                <a:cubicBezTo>
                  <a:pt x="667" y="9575"/>
                  <a:pt x="582" y="9170"/>
                  <a:pt x="582" y="8667"/>
                </a:cubicBezTo>
                <a:lnTo>
                  <a:pt x="582" y="3157"/>
                </a:lnTo>
                <a:cubicBezTo>
                  <a:pt x="582" y="2654"/>
                  <a:pt x="667" y="2249"/>
                  <a:pt x="772" y="2249"/>
                </a:cubicBezTo>
                <a:close/>
                <a:moveTo>
                  <a:pt x="2917" y="2249"/>
                </a:moveTo>
                <a:lnTo>
                  <a:pt x="3813" y="2249"/>
                </a:lnTo>
                <a:cubicBezTo>
                  <a:pt x="3918" y="2249"/>
                  <a:pt x="4002" y="2654"/>
                  <a:pt x="4002" y="3157"/>
                </a:cubicBezTo>
                <a:lnTo>
                  <a:pt x="4002" y="8667"/>
                </a:lnTo>
                <a:cubicBezTo>
                  <a:pt x="4002" y="9170"/>
                  <a:pt x="3918" y="9575"/>
                  <a:pt x="3813" y="9575"/>
                </a:cubicBezTo>
                <a:lnTo>
                  <a:pt x="2917" y="9575"/>
                </a:lnTo>
                <a:cubicBezTo>
                  <a:pt x="2812" y="9575"/>
                  <a:pt x="2727" y="9170"/>
                  <a:pt x="2727" y="8667"/>
                </a:cubicBezTo>
                <a:lnTo>
                  <a:pt x="2727" y="3157"/>
                </a:lnTo>
                <a:cubicBezTo>
                  <a:pt x="2727" y="2654"/>
                  <a:pt x="2812" y="2249"/>
                  <a:pt x="2917" y="2249"/>
                </a:cubicBezTo>
                <a:close/>
                <a:moveTo>
                  <a:pt x="5061" y="2249"/>
                </a:moveTo>
                <a:lnTo>
                  <a:pt x="5958" y="2249"/>
                </a:lnTo>
                <a:cubicBezTo>
                  <a:pt x="6063" y="2249"/>
                  <a:pt x="6149" y="2654"/>
                  <a:pt x="6149" y="3157"/>
                </a:cubicBezTo>
                <a:lnTo>
                  <a:pt x="6149" y="8667"/>
                </a:lnTo>
                <a:cubicBezTo>
                  <a:pt x="6149" y="9170"/>
                  <a:pt x="6063" y="9575"/>
                  <a:pt x="5958" y="9575"/>
                </a:cubicBezTo>
                <a:lnTo>
                  <a:pt x="5061" y="9575"/>
                </a:lnTo>
                <a:cubicBezTo>
                  <a:pt x="4956" y="9575"/>
                  <a:pt x="4872" y="9170"/>
                  <a:pt x="4872" y="8667"/>
                </a:cubicBezTo>
                <a:lnTo>
                  <a:pt x="4872" y="3157"/>
                </a:lnTo>
                <a:cubicBezTo>
                  <a:pt x="4872" y="2654"/>
                  <a:pt x="4956" y="2249"/>
                  <a:pt x="5061" y="2249"/>
                </a:cubicBezTo>
                <a:close/>
                <a:moveTo>
                  <a:pt x="7206" y="2249"/>
                </a:moveTo>
                <a:lnTo>
                  <a:pt x="8102" y="2249"/>
                </a:lnTo>
                <a:cubicBezTo>
                  <a:pt x="8207" y="2249"/>
                  <a:pt x="8294" y="2654"/>
                  <a:pt x="8294" y="3157"/>
                </a:cubicBezTo>
                <a:lnTo>
                  <a:pt x="8294" y="8667"/>
                </a:lnTo>
                <a:cubicBezTo>
                  <a:pt x="8294" y="9170"/>
                  <a:pt x="8207" y="9575"/>
                  <a:pt x="8102" y="9575"/>
                </a:cubicBezTo>
                <a:lnTo>
                  <a:pt x="7206" y="9575"/>
                </a:lnTo>
                <a:cubicBezTo>
                  <a:pt x="7101" y="9575"/>
                  <a:pt x="7017" y="9170"/>
                  <a:pt x="7017" y="8667"/>
                </a:cubicBezTo>
                <a:lnTo>
                  <a:pt x="7017" y="3157"/>
                </a:lnTo>
                <a:cubicBezTo>
                  <a:pt x="7017" y="2654"/>
                  <a:pt x="7101" y="2249"/>
                  <a:pt x="7206" y="2249"/>
                </a:cubicBezTo>
                <a:close/>
                <a:moveTo>
                  <a:pt x="9353" y="2249"/>
                </a:moveTo>
                <a:lnTo>
                  <a:pt x="9582" y="2249"/>
                </a:lnTo>
                <a:cubicBezTo>
                  <a:pt x="9688" y="2249"/>
                  <a:pt x="9774" y="2654"/>
                  <a:pt x="9774" y="3157"/>
                </a:cubicBezTo>
                <a:lnTo>
                  <a:pt x="9774" y="8667"/>
                </a:lnTo>
                <a:cubicBezTo>
                  <a:pt x="9774" y="9170"/>
                  <a:pt x="9688" y="9575"/>
                  <a:pt x="9582" y="9575"/>
                </a:cubicBezTo>
                <a:lnTo>
                  <a:pt x="9353" y="9575"/>
                </a:lnTo>
                <a:cubicBezTo>
                  <a:pt x="9248" y="9575"/>
                  <a:pt x="9161" y="9170"/>
                  <a:pt x="9161" y="8667"/>
                </a:cubicBezTo>
                <a:lnTo>
                  <a:pt x="9161" y="3157"/>
                </a:lnTo>
                <a:cubicBezTo>
                  <a:pt x="9161" y="2654"/>
                  <a:pt x="9248" y="2249"/>
                  <a:pt x="9353" y="2249"/>
                </a:cubicBezTo>
                <a:close/>
                <a:moveTo>
                  <a:pt x="10677" y="13471"/>
                </a:moveTo>
                <a:lnTo>
                  <a:pt x="10677" y="19768"/>
                </a:lnTo>
                <a:lnTo>
                  <a:pt x="11331" y="19768"/>
                </a:lnTo>
                <a:lnTo>
                  <a:pt x="11509" y="17688"/>
                </a:lnTo>
                <a:cubicBezTo>
                  <a:pt x="11583" y="16819"/>
                  <a:pt x="11761" y="16250"/>
                  <a:pt x="11957" y="16250"/>
                </a:cubicBezTo>
                <a:lnTo>
                  <a:pt x="14008" y="16250"/>
                </a:lnTo>
                <a:cubicBezTo>
                  <a:pt x="14204" y="16250"/>
                  <a:pt x="14382" y="16820"/>
                  <a:pt x="14456" y="17688"/>
                </a:cubicBezTo>
                <a:lnTo>
                  <a:pt x="14632" y="19768"/>
                </a:lnTo>
                <a:lnTo>
                  <a:pt x="16908" y="19768"/>
                </a:lnTo>
                <a:lnTo>
                  <a:pt x="17086" y="17688"/>
                </a:lnTo>
                <a:cubicBezTo>
                  <a:pt x="17160" y="16819"/>
                  <a:pt x="17338" y="16250"/>
                  <a:pt x="17534" y="16250"/>
                </a:cubicBezTo>
                <a:lnTo>
                  <a:pt x="19586" y="16250"/>
                </a:lnTo>
                <a:cubicBezTo>
                  <a:pt x="19782" y="16250"/>
                  <a:pt x="19958" y="16820"/>
                  <a:pt x="20033" y="17688"/>
                </a:cubicBezTo>
                <a:lnTo>
                  <a:pt x="20210" y="19768"/>
                </a:lnTo>
                <a:lnTo>
                  <a:pt x="20679" y="19768"/>
                </a:lnTo>
                <a:cubicBezTo>
                  <a:pt x="21256" y="19768"/>
                  <a:pt x="21600" y="16696"/>
                  <a:pt x="21281" y="14395"/>
                </a:cubicBezTo>
                <a:lnTo>
                  <a:pt x="21154" y="13471"/>
                </a:lnTo>
                <a:lnTo>
                  <a:pt x="10677" y="13471"/>
                </a:lnTo>
                <a:close/>
                <a:moveTo>
                  <a:pt x="0" y="13487"/>
                </a:moveTo>
                <a:lnTo>
                  <a:pt x="0" y="19785"/>
                </a:lnTo>
                <a:lnTo>
                  <a:pt x="654" y="19785"/>
                </a:lnTo>
                <a:lnTo>
                  <a:pt x="832" y="17704"/>
                </a:lnTo>
                <a:cubicBezTo>
                  <a:pt x="907" y="16836"/>
                  <a:pt x="1083" y="16274"/>
                  <a:pt x="1279" y="16274"/>
                </a:cubicBezTo>
                <a:lnTo>
                  <a:pt x="3331" y="16274"/>
                </a:lnTo>
                <a:cubicBezTo>
                  <a:pt x="3527" y="16274"/>
                  <a:pt x="3703" y="16836"/>
                  <a:pt x="3778" y="17704"/>
                </a:cubicBezTo>
                <a:lnTo>
                  <a:pt x="3956" y="19785"/>
                </a:lnTo>
                <a:lnTo>
                  <a:pt x="6231" y="19785"/>
                </a:lnTo>
                <a:lnTo>
                  <a:pt x="6409" y="17704"/>
                </a:lnTo>
                <a:cubicBezTo>
                  <a:pt x="6483" y="16836"/>
                  <a:pt x="6659" y="16274"/>
                  <a:pt x="6855" y="16274"/>
                </a:cubicBezTo>
                <a:lnTo>
                  <a:pt x="8908" y="16274"/>
                </a:lnTo>
                <a:cubicBezTo>
                  <a:pt x="9104" y="16274"/>
                  <a:pt x="9280" y="16836"/>
                  <a:pt x="9354" y="17704"/>
                </a:cubicBezTo>
                <a:lnTo>
                  <a:pt x="9532" y="19785"/>
                </a:lnTo>
                <a:lnTo>
                  <a:pt x="10245" y="19785"/>
                </a:lnTo>
                <a:lnTo>
                  <a:pt x="10245" y="13487"/>
                </a:lnTo>
                <a:lnTo>
                  <a:pt x="0" y="13487"/>
                </a:lnTo>
                <a:close/>
                <a:moveTo>
                  <a:pt x="12175" y="17110"/>
                </a:moveTo>
                <a:cubicBezTo>
                  <a:pt x="11917" y="17110"/>
                  <a:pt x="11709" y="18116"/>
                  <a:pt x="11709" y="19351"/>
                </a:cubicBezTo>
                <a:cubicBezTo>
                  <a:pt x="11709" y="20586"/>
                  <a:pt x="11917" y="21584"/>
                  <a:pt x="12175" y="21584"/>
                </a:cubicBezTo>
                <a:cubicBezTo>
                  <a:pt x="12379" y="21584"/>
                  <a:pt x="12553" y="20955"/>
                  <a:pt x="12617" y="20082"/>
                </a:cubicBezTo>
                <a:lnTo>
                  <a:pt x="13325" y="20082"/>
                </a:lnTo>
                <a:cubicBezTo>
                  <a:pt x="13388" y="20955"/>
                  <a:pt x="13560" y="21584"/>
                  <a:pt x="13765" y="21584"/>
                </a:cubicBezTo>
                <a:cubicBezTo>
                  <a:pt x="14023" y="21584"/>
                  <a:pt x="14233" y="20586"/>
                  <a:pt x="14233" y="19351"/>
                </a:cubicBezTo>
                <a:cubicBezTo>
                  <a:pt x="14233" y="18116"/>
                  <a:pt x="14023" y="17110"/>
                  <a:pt x="13765" y="17110"/>
                </a:cubicBezTo>
                <a:cubicBezTo>
                  <a:pt x="13560" y="17110"/>
                  <a:pt x="13388" y="17739"/>
                  <a:pt x="13325" y="18612"/>
                </a:cubicBezTo>
                <a:lnTo>
                  <a:pt x="12617" y="18612"/>
                </a:lnTo>
                <a:cubicBezTo>
                  <a:pt x="12553" y="17739"/>
                  <a:pt x="12379" y="17110"/>
                  <a:pt x="12175" y="17110"/>
                </a:cubicBezTo>
                <a:close/>
                <a:moveTo>
                  <a:pt x="17752" y="17110"/>
                </a:moveTo>
                <a:cubicBezTo>
                  <a:pt x="17494" y="17110"/>
                  <a:pt x="17285" y="18116"/>
                  <a:pt x="17285" y="19351"/>
                </a:cubicBezTo>
                <a:cubicBezTo>
                  <a:pt x="17285" y="20586"/>
                  <a:pt x="17494" y="21584"/>
                  <a:pt x="17752" y="21584"/>
                </a:cubicBezTo>
                <a:cubicBezTo>
                  <a:pt x="17956" y="21584"/>
                  <a:pt x="18130" y="20955"/>
                  <a:pt x="18193" y="20082"/>
                </a:cubicBezTo>
                <a:lnTo>
                  <a:pt x="18901" y="20082"/>
                </a:lnTo>
                <a:cubicBezTo>
                  <a:pt x="18965" y="20955"/>
                  <a:pt x="19139" y="21584"/>
                  <a:pt x="19343" y="21584"/>
                </a:cubicBezTo>
                <a:cubicBezTo>
                  <a:pt x="19601" y="21584"/>
                  <a:pt x="19809" y="20586"/>
                  <a:pt x="19809" y="19351"/>
                </a:cubicBezTo>
                <a:cubicBezTo>
                  <a:pt x="19809" y="18116"/>
                  <a:pt x="19601" y="17110"/>
                  <a:pt x="19343" y="17110"/>
                </a:cubicBezTo>
                <a:cubicBezTo>
                  <a:pt x="19139" y="17110"/>
                  <a:pt x="18965" y="17739"/>
                  <a:pt x="18901" y="18612"/>
                </a:cubicBezTo>
                <a:lnTo>
                  <a:pt x="18193" y="18612"/>
                </a:lnTo>
                <a:cubicBezTo>
                  <a:pt x="18130" y="17739"/>
                  <a:pt x="17956" y="17110"/>
                  <a:pt x="17752" y="17110"/>
                </a:cubicBezTo>
                <a:close/>
                <a:moveTo>
                  <a:pt x="1499" y="17134"/>
                </a:moveTo>
                <a:cubicBezTo>
                  <a:pt x="1241" y="17134"/>
                  <a:pt x="1030" y="18132"/>
                  <a:pt x="1030" y="19367"/>
                </a:cubicBezTo>
                <a:cubicBezTo>
                  <a:pt x="1030" y="20602"/>
                  <a:pt x="1241" y="21600"/>
                  <a:pt x="1499" y="21600"/>
                </a:cubicBezTo>
                <a:cubicBezTo>
                  <a:pt x="1703" y="21600"/>
                  <a:pt x="1875" y="20971"/>
                  <a:pt x="1938" y="20098"/>
                </a:cubicBezTo>
                <a:lnTo>
                  <a:pt x="2647" y="20098"/>
                </a:lnTo>
                <a:cubicBezTo>
                  <a:pt x="2710" y="20971"/>
                  <a:pt x="2884" y="21600"/>
                  <a:pt x="3088" y="21600"/>
                </a:cubicBezTo>
                <a:cubicBezTo>
                  <a:pt x="3346" y="21600"/>
                  <a:pt x="3554" y="20602"/>
                  <a:pt x="3554" y="19367"/>
                </a:cubicBezTo>
                <a:cubicBezTo>
                  <a:pt x="3554" y="18132"/>
                  <a:pt x="3346" y="17134"/>
                  <a:pt x="3088" y="17134"/>
                </a:cubicBezTo>
                <a:cubicBezTo>
                  <a:pt x="2884" y="17134"/>
                  <a:pt x="2710" y="17755"/>
                  <a:pt x="2647" y="18628"/>
                </a:cubicBezTo>
                <a:lnTo>
                  <a:pt x="1938" y="18628"/>
                </a:lnTo>
                <a:cubicBezTo>
                  <a:pt x="1875" y="17755"/>
                  <a:pt x="1703" y="17134"/>
                  <a:pt x="1499" y="17134"/>
                </a:cubicBezTo>
                <a:close/>
                <a:moveTo>
                  <a:pt x="7075" y="17134"/>
                </a:moveTo>
                <a:cubicBezTo>
                  <a:pt x="6817" y="17134"/>
                  <a:pt x="6609" y="18132"/>
                  <a:pt x="6609" y="19367"/>
                </a:cubicBezTo>
                <a:cubicBezTo>
                  <a:pt x="6609" y="20602"/>
                  <a:pt x="6817" y="21600"/>
                  <a:pt x="7075" y="21600"/>
                </a:cubicBezTo>
                <a:cubicBezTo>
                  <a:pt x="7279" y="21600"/>
                  <a:pt x="7453" y="20971"/>
                  <a:pt x="7517" y="20098"/>
                </a:cubicBezTo>
                <a:lnTo>
                  <a:pt x="8225" y="20098"/>
                </a:lnTo>
                <a:cubicBezTo>
                  <a:pt x="8288" y="20971"/>
                  <a:pt x="8460" y="21600"/>
                  <a:pt x="8665" y="21600"/>
                </a:cubicBezTo>
                <a:cubicBezTo>
                  <a:pt x="8922" y="21600"/>
                  <a:pt x="9133" y="20602"/>
                  <a:pt x="9133" y="19367"/>
                </a:cubicBezTo>
                <a:cubicBezTo>
                  <a:pt x="9133" y="18132"/>
                  <a:pt x="8922" y="17134"/>
                  <a:pt x="8665" y="17134"/>
                </a:cubicBezTo>
                <a:cubicBezTo>
                  <a:pt x="8460" y="17134"/>
                  <a:pt x="8288" y="17755"/>
                  <a:pt x="8225" y="18628"/>
                </a:cubicBezTo>
                <a:lnTo>
                  <a:pt x="7517" y="18628"/>
                </a:lnTo>
                <a:cubicBezTo>
                  <a:pt x="7453" y="17755"/>
                  <a:pt x="7279" y="17134"/>
                  <a:pt x="7075" y="17134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5" name="Μπουλντόζα">
            <a:extLst>
              <a:ext uri="{FF2B5EF4-FFF2-40B4-BE49-F238E27FC236}">
                <a16:creationId xmlns:a16="http://schemas.microsoft.com/office/drawing/2014/main" id="{A1C24B86-CE3A-44FA-AD6F-AE94D15B4117}"/>
              </a:ext>
            </a:extLst>
          </p:cNvPr>
          <p:cNvSpPr>
            <a:spLocks/>
          </p:cNvSpPr>
          <p:nvPr/>
        </p:nvSpPr>
        <p:spPr>
          <a:xfrm>
            <a:off x="3214898" y="5517946"/>
            <a:ext cx="509958" cy="282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14" y="0"/>
                </a:moveTo>
                <a:cubicBezTo>
                  <a:pt x="3754" y="0"/>
                  <a:pt x="3706" y="87"/>
                  <a:pt x="3706" y="195"/>
                </a:cubicBezTo>
                <a:lnTo>
                  <a:pt x="3706" y="1427"/>
                </a:lnTo>
                <a:cubicBezTo>
                  <a:pt x="3706" y="1535"/>
                  <a:pt x="3754" y="1622"/>
                  <a:pt x="3814" y="1622"/>
                </a:cubicBezTo>
                <a:lnTo>
                  <a:pt x="4013" y="1622"/>
                </a:lnTo>
                <a:cubicBezTo>
                  <a:pt x="4052" y="1622"/>
                  <a:pt x="4082" y="1690"/>
                  <a:pt x="4072" y="1759"/>
                </a:cubicBezTo>
                <a:lnTo>
                  <a:pt x="3422" y="6330"/>
                </a:lnTo>
                <a:cubicBezTo>
                  <a:pt x="3399" y="6493"/>
                  <a:pt x="3316" y="6607"/>
                  <a:pt x="3223" y="6607"/>
                </a:cubicBezTo>
                <a:lnTo>
                  <a:pt x="2720" y="6607"/>
                </a:lnTo>
                <a:cubicBezTo>
                  <a:pt x="2623" y="6607"/>
                  <a:pt x="2532" y="6684"/>
                  <a:pt x="2469" y="6817"/>
                </a:cubicBezTo>
                <a:lnTo>
                  <a:pt x="938" y="10051"/>
                </a:lnTo>
                <a:cubicBezTo>
                  <a:pt x="887" y="10159"/>
                  <a:pt x="859" y="10296"/>
                  <a:pt x="859" y="10438"/>
                </a:cubicBezTo>
                <a:lnTo>
                  <a:pt x="859" y="13064"/>
                </a:lnTo>
                <a:cubicBezTo>
                  <a:pt x="859" y="13171"/>
                  <a:pt x="810" y="13258"/>
                  <a:pt x="751" y="13259"/>
                </a:cubicBezTo>
                <a:lnTo>
                  <a:pt x="106" y="13265"/>
                </a:lnTo>
                <a:cubicBezTo>
                  <a:pt x="47" y="13266"/>
                  <a:pt x="0" y="13353"/>
                  <a:pt x="0" y="13460"/>
                </a:cubicBezTo>
                <a:lnTo>
                  <a:pt x="0" y="17470"/>
                </a:lnTo>
                <a:cubicBezTo>
                  <a:pt x="0" y="17528"/>
                  <a:pt x="14" y="17583"/>
                  <a:pt x="39" y="17620"/>
                </a:cubicBezTo>
                <a:lnTo>
                  <a:pt x="910" y="18922"/>
                </a:lnTo>
                <a:cubicBezTo>
                  <a:pt x="938" y="18965"/>
                  <a:pt x="980" y="18921"/>
                  <a:pt x="972" y="18855"/>
                </a:cubicBezTo>
                <a:cubicBezTo>
                  <a:pt x="932" y="18537"/>
                  <a:pt x="911" y="18205"/>
                  <a:pt x="910" y="17866"/>
                </a:cubicBezTo>
                <a:cubicBezTo>
                  <a:pt x="900" y="15309"/>
                  <a:pt x="2078" y="13250"/>
                  <a:pt x="3497" y="13250"/>
                </a:cubicBezTo>
                <a:lnTo>
                  <a:pt x="12769" y="13250"/>
                </a:lnTo>
                <a:cubicBezTo>
                  <a:pt x="13562" y="13250"/>
                  <a:pt x="14270" y="13910"/>
                  <a:pt x="14737" y="14939"/>
                </a:cubicBezTo>
                <a:cubicBezTo>
                  <a:pt x="14762" y="14995"/>
                  <a:pt x="14749" y="15080"/>
                  <a:pt x="14712" y="15106"/>
                </a:cubicBezTo>
                <a:lnTo>
                  <a:pt x="14421" y="15307"/>
                </a:lnTo>
                <a:cubicBezTo>
                  <a:pt x="14372" y="15341"/>
                  <a:pt x="14318" y="15318"/>
                  <a:pt x="14281" y="15249"/>
                </a:cubicBezTo>
                <a:cubicBezTo>
                  <a:pt x="13901" y="14526"/>
                  <a:pt x="13364" y="14074"/>
                  <a:pt x="12769" y="14074"/>
                </a:cubicBezTo>
                <a:lnTo>
                  <a:pt x="3491" y="14074"/>
                </a:lnTo>
                <a:cubicBezTo>
                  <a:pt x="2352" y="14074"/>
                  <a:pt x="1392" y="15690"/>
                  <a:pt x="1365" y="17744"/>
                </a:cubicBezTo>
                <a:cubicBezTo>
                  <a:pt x="1337" y="19861"/>
                  <a:pt x="2285" y="21600"/>
                  <a:pt x="3453" y="21600"/>
                </a:cubicBezTo>
                <a:lnTo>
                  <a:pt x="12769" y="21600"/>
                </a:lnTo>
                <a:cubicBezTo>
                  <a:pt x="13621" y="21600"/>
                  <a:pt x="14354" y="20676"/>
                  <a:pt x="14678" y="19354"/>
                </a:cubicBezTo>
                <a:cubicBezTo>
                  <a:pt x="14690" y="19307"/>
                  <a:pt x="14670" y="19251"/>
                  <a:pt x="14641" y="19251"/>
                </a:cubicBezTo>
                <a:lnTo>
                  <a:pt x="13999" y="19251"/>
                </a:lnTo>
                <a:cubicBezTo>
                  <a:pt x="13965" y="19251"/>
                  <a:pt x="13932" y="19283"/>
                  <a:pt x="13912" y="19333"/>
                </a:cubicBezTo>
                <a:cubicBezTo>
                  <a:pt x="13658" y="19949"/>
                  <a:pt x="13251" y="20349"/>
                  <a:pt x="12793" y="20349"/>
                </a:cubicBezTo>
                <a:cubicBezTo>
                  <a:pt x="12335" y="20349"/>
                  <a:pt x="11928" y="19949"/>
                  <a:pt x="11674" y="19333"/>
                </a:cubicBezTo>
                <a:cubicBezTo>
                  <a:pt x="11653" y="19283"/>
                  <a:pt x="11621" y="19251"/>
                  <a:pt x="11586" y="19251"/>
                </a:cubicBezTo>
                <a:lnTo>
                  <a:pt x="7329" y="19251"/>
                </a:lnTo>
                <a:cubicBezTo>
                  <a:pt x="6907" y="19251"/>
                  <a:pt x="6543" y="18669"/>
                  <a:pt x="6522" y="17909"/>
                </a:cubicBezTo>
                <a:cubicBezTo>
                  <a:pt x="6500" y="17096"/>
                  <a:pt x="6861" y="16421"/>
                  <a:pt x="7307" y="16421"/>
                </a:cubicBezTo>
                <a:lnTo>
                  <a:pt x="11591" y="16421"/>
                </a:lnTo>
                <a:cubicBezTo>
                  <a:pt x="11623" y="16421"/>
                  <a:pt x="11652" y="16393"/>
                  <a:pt x="11671" y="16348"/>
                </a:cubicBezTo>
                <a:cubicBezTo>
                  <a:pt x="11924" y="15727"/>
                  <a:pt x="12333" y="15325"/>
                  <a:pt x="12793" y="15325"/>
                </a:cubicBezTo>
                <a:cubicBezTo>
                  <a:pt x="13078" y="15325"/>
                  <a:pt x="13342" y="15478"/>
                  <a:pt x="13562" y="15742"/>
                </a:cubicBezTo>
                <a:cubicBezTo>
                  <a:pt x="13599" y="15785"/>
                  <a:pt x="13591" y="15884"/>
                  <a:pt x="13551" y="15912"/>
                </a:cubicBezTo>
                <a:lnTo>
                  <a:pt x="12214" y="16847"/>
                </a:lnTo>
                <a:cubicBezTo>
                  <a:pt x="12152" y="16890"/>
                  <a:pt x="12085" y="16911"/>
                  <a:pt x="12018" y="16911"/>
                </a:cubicBezTo>
                <a:lnTo>
                  <a:pt x="7324" y="16911"/>
                </a:lnTo>
                <a:cubicBezTo>
                  <a:pt x="7051" y="16911"/>
                  <a:pt x="6813" y="17283"/>
                  <a:pt x="6796" y="17775"/>
                </a:cubicBezTo>
                <a:cubicBezTo>
                  <a:pt x="6776" y="18314"/>
                  <a:pt x="7012" y="18761"/>
                  <a:pt x="7307" y="18761"/>
                </a:cubicBezTo>
                <a:lnTo>
                  <a:pt x="17850" y="18761"/>
                </a:lnTo>
                <a:cubicBezTo>
                  <a:pt x="17892" y="18761"/>
                  <a:pt x="17925" y="18823"/>
                  <a:pt x="17925" y="18898"/>
                </a:cubicBezTo>
                <a:lnTo>
                  <a:pt x="17925" y="20383"/>
                </a:lnTo>
                <a:cubicBezTo>
                  <a:pt x="17925" y="20479"/>
                  <a:pt x="17965" y="20560"/>
                  <a:pt x="18017" y="20574"/>
                </a:cubicBezTo>
                <a:lnTo>
                  <a:pt x="21529" y="21548"/>
                </a:lnTo>
                <a:cubicBezTo>
                  <a:pt x="21566" y="21559"/>
                  <a:pt x="21600" y="21507"/>
                  <a:pt x="21600" y="21439"/>
                </a:cubicBezTo>
                <a:lnTo>
                  <a:pt x="21600" y="20629"/>
                </a:lnTo>
                <a:cubicBezTo>
                  <a:pt x="21600" y="20545"/>
                  <a:pt x="21580" y="20465"/>
                  <a:pt x="21546" y="20407"/>
                </a:cubicBezTo>
                <a:lnTo>
                  <a:pt x="20392" y="18435"/>
                </a:lnTo>
                <a:cubicBezTo>
                  <a:pt x="20350" y="18364"/>
                  <a:pt x="20320" y="18271"/>
                  <a:pt x="20309" y="18170"/>
                </a:cubicBezTo>
                <a:lnTo>
                  <a:pt x="19354" y="9732"/>
                </a:lnTo>
                <a:cubicBezTo>
                  <a:pt x="19344" y="9641"/>
                  <a:pt x="19299" y="9577"/>
                  <a:pt x="19248" y="9577"/>
                </a:cubicBezTo>
                <a:lnTo>
                  <a:pt x="18908" y="9577"/>
                </a:lnTo>
                <a:cubicBezTo>
                  <a:pt x="18867" y="9577"/>
                  <a:pt x="18829" y="9620"/>
                  <a:pt x="18811" y="9686"/>
                </a:cubicBezTo>
                <a:lnTo>
                  <a:pt x="18254" y="11725"/>
                </a:lnTo>
                <a:cubicBezTo>
                  <a:pt x="18237" y="11784"/>
                  <a:pt x="18193" y="11799"/>
                  <a:pt x="18168" y="11752"/>
                </a:cubicBezTo>
                <a:lnTo>
                  <a:pt x="14124" y="4419"/>
                </a:lnTo>
                <a:cubicBezTo>
                  <a:pt x="14082" y="4342"/>
                  <a:pt x="14013" y="4343"/>
                  <a:pt x="13971" y="4419"/>
                </a:cubicBezTo>
                <a:lnTo>
                  <a:pt x="13640" y="5015"/>
                </a:lnTo>
                <a:cubicBezTo>
                  <a:pt x="13598" y="5091"/>
                  <a:pt x="13596" y="5213"/>
                  <a:pt x="13638" y="5289"/>
                </a:cubicBezTo>
                <a:lnTo>
                  <a:pt x="15100" y="7939"/>
                </a:lnTo>
                <a:cubicBezTo>
                  <a:pt x="15133" y="8000"/>
                  <a:pt x="15106" y="8104"/>
                  <a:pt x="15059" y="8092"/>
                </a:cubicBezTo>
                <a:lnTo>
                  <a:pt x="12153" y="7340"/>
                </a:lnTo>
                <a:cubicBezTo>
                  <a:pt x="12100" y="7326"/>
                  <a:pt x="12061" y="7242"/>
                  <a:pt x="12061" y="7145"/>
                </a:cubicBezTo>
                <a:lnTo>
                  <a:pt x="12061" y="1817"/>
                </a:lnTo>
                <a:cubicBezTo>
                  <a:pt x="12061" y="1709"/>
                  <a:pt x="12012" y="1622"/>
                  <a:pt x="11953" y="1622"/>
                </a:cubicBezTo>
                <a:lnTo>
                  <a:pt x="11507" y="1622"/>
                </a:lnTo>
                <a:cubicBezTo>
                  <a:pt x="11447" y="1622"/>
                  <a:pt x="11399" y="1709"/>
                  <a:pt x="11399" y="1817"/>
                </a:cubicBezTo>
                <a:lnTo>
                  <a:pt x="11399" y="6920"/>
                </a:lnTo>
                <a:cubicBezTo>
                  <a:pt x="11399" y="7039"/>
                  <a:pt x="11341" y="7129"/>
                  <a:pt x="11276" y="7112"/>
                </a:cubicBezTo>
                <a:lnTo>
                  <a:pt x="9438" y="6637"/>
                </a:lnTo>
                <a:cubicBezTo>
                  <a:pt x="9372" y="6620"/>
                  <a:pt x="9322" y="6517"/>
                  <a:pt x="9322" y="6397"/>
                </a:cubicBezTo>
                <a:lnTo>
                  <a:pt x="9322" y="1768"/>
                </a:lnTo>
                <a:cubicBezTo>
                  <a:pt x="9322" y="1687"/>
                  <a:pt x="9358" y="1622"/>
                  <a:pt x="9403" y="1622"/>
                </a:cubicBezTo>
                <a:lnTo>
                  <a:pt x="9634" y="1622"/>
                </a:lnTo>
                <a:cubicBezTo>
                  <a:pt x="9704" y="1622"/>
                  <a:pt x="9757" y="1504"/>
                  <a:pt x="9740" y="1382"/>
                </a:cubicBezTo>
                <a:lnTo>
                  <a:pt x="9573" y="149"/>
                </a:lnTo>
                <a:cubicBezTo>
                  <a:pt x="9561" y="62"/>
                  <a:pt x="9518" y="0"/>
                  <a:pt x="9469" y="0"/>
                </a:cubicBezTo>
                <a:lnTo>
                  <a:pt x="3814" y="0"/>
                </a:lnTo>
                <a:close/>
                <a:moveTo>
                  <a:pt x="6792" y="1622"/>
                </a:moveTo>
                <a:lnTo>
                  <a:pt x="8483" y="1622"/>
                </a:lnTo>
                <a:cubicBezTo>
                  <a:pt x="8618" y="1622"/>
                  <a:pt x="8728" y="1820"/>
                  <a:pt x="8728" y="2063"/>
                </a:cubicBezTo>
                <a:lnTo>
                  <a:pt x="8728" y="6126"/>
                </a:lnTo>
                <a:cubicBezTo>
                  <a:pt x="8728" y="6444"/>
                  <a:pt x="8702" y="6761"/>
                  <a:pt x="8652" y="7066"/>
                </a:cubicBezTo>
                <a:lnTo>
                  <a:pt x="8233" y="9592"/>
                </a:lnTo>
                <a:cubicBezTo>
                  <a:pt x="8202" y="9780"/>
                  <a:pt x="8106" y="9907"/>
                  <a:pt x="7997" y="9905"/>
                </a:cubicBezTo>
                <a:lnTo>
                  <a:pt x="6789" y="9890"/>
                </a:lnTo>
                <a:cubicBezTo>
                  <a:pt x="6655" y="9888"/>
                  <a:pt x="6548" y="9691"/>
                  <a:pt x="6547" y="9449"/>
                </a:cubicBezTo>
                <a:lnTo>
                  <a:pt x="6547" y="2063"/>
                </a:lnTo>
                <a:cubicBezTo>
                  <a:pt x="6547" y="1820"/>
                  <a:pt x="6657" y="1622"/>
                  <a:pt x="6792" y="1622"/>
                </a:cubicBezTo>
                <a:close/>
                <a:moveTo>
                  <a:pt x="4906" y="1631"/>
                </a:moveTo>
                <a:lnTo>
                  <a:pt x="5699" y="1640"/>
                </a:lnTo>
                <a:cubicBezTo>
                  <a:pt x="5833" y="1642"/>
                  <a:pt x="5940" y="1840"/>
                  <a:pt x="5940" y="2081"/>
                </a:cubicBezTo>
                <a:lnTo>
                  <a:pt x="5940" y="6165"/>
                </a:lnTo>
                <a:cubicBezTo>
                  <a:pt x="5940" y="6409"/>
                  <a:pt x="5830" y="6607"/>
                  <a:pt x="5695" y="6607"/>
                </a:cubicBezTo>
                <a:lnTo>
                  <a:pt x="4320" y="6607"/>
                </a:lnTo>
                <a:cubicBezTo>
                  <a:pt x="4160" y="6607"/>
                  <a:pt x="4044" y="6334"/>
                  <a:pt x="4084" y="6056"/>
                </a:cubicBezTo>
                <a:lnTo>
                  <a:pt x="4668" y="1960"/>
                </a:lnTo>
                <a:cubicBezTo>
                  <a:pt x="4696" y="1764"/>
                  <a:pt x="4793" y="1629"/>
                  <a:pt x="4906" y="1631"/>
                </a:cubicBezTo>
                <a:close/>
                <a:moveTo>
                  <a:pt x="16305" y="10197"/>
                </a:moveTo>
                <a:cubicBezTo>
                  <a:pt x="16321" y="10185"/>
                  <a:pt x="16340" y="10189"/>
                  <a:pt x="16355" y="10216"/>
                </a:cubicBezTo>
                <a:lnTo>
                  <a:pt x="17783" y="12802"/>
                </a:lnTo>
                <a:cubicBezTo>
                  <a:pt x="17813" y="12857"/>
                  <a:pt x="17802" y="12951"/>
                  <a:pt x="17763" y="12979"/>
                </a:cubicBezTo>
                <a:lnTo>
                  <a:pt x="16355" y="13959"/>
                </a:lnTo>
                <a:cubicBezTo>
                  <a:pt x="16316" y="13986"/>
                  <a:pt x="16276" y="13933"/>
                  <a:pt x="16276" y="13858"/>
                </a:cubicBezTo>
                <a:lnTo>
                  <a:pt x="16276" y="10274"/>
                </a:lnTo>
                <a:cubicBezTo>
                  <a:pt x="16276" y="10236"/>
                  <a:pt x="16288" y="10210"/>
                  <a:pt x="16305" y="10197"/>
                </a:cubicBezTo>
                <a:close/>
                <a:moveTo>
                  <a:pt x="17823" y="14257"/>
                </a:moveTo>
                <a:cubicBezTo>
                  <a:pt x="17873" y="14223"/>
                  <a:pt x="17925" y="14290"/>
                  <a:pt x="17925" y="14385"/>
                </a:cubicBezTo>
                <a:lnTo>
                  <a:pt x="17925" y="16777"/>
                </a:lnTo>
                <a:cubicBezTo>
                  <a:pt x="17925" y="16851"/>
                  <a:pt x="17892" y="16911"/>
                  <a:pt x="17850" y="16911"/>
                </a:cubicBezTo>
                <a:lnTo>
                  <a:pt x="14187" y="16911"/>
                </a:lnTo>
                <a:cubicBezTo>
                  <a:pt x="14152" y="16911"/>
                  <a:pt x="14142" y="16824"/>
                  <a:pt x="14175" y="16801"/>
                </a:cubicBezTo>
                <a:lnTo>
                  <a:pt x="15078" y="16171"/>
                </a:lnTo>
                <a:cubicBezTo>
                  <a:pt x="15107" y="16151"/>
                  <a:pt x="15140" y="16179"/>
                  <a:pt x="15150" y="16232"/>
                </a:cubicBezTo>
                <a:lnTo>
                  <a:pt x="15169" y="16323"/>
                </a:lnTo>
                <a:cubicBezTo>
                  <a:pt x="15181" y="16382"/>
                  <a:pt x="15210" y="16421"/>
                  <a:pt x="15245" y="16421"/>
                </a:cubicBezTo>
                <a:lnTo>
                  <a:pt x="16185" y="16421"/>
                </a:lnTo>
                <a:cubicBezTo>
                  <a:pt x="16235" y="16421"/>
                  <a:pt x="16276" y="16347"/>
                  <a:pt x="16276" y="16256"/>
                </a:cubicBezTo>
                <a:lnTo>
                  <a:pt x="16276" y="15450"/>
                </a:lnTo>
                <a:cubicBezTo>
                  <a:pt x="16276" y="15382"/>
                  <a:pt x="16298" y="15322"/>
                  <a:pt x="16333" y="15298"/>
                </a:cubicBezTo>
                <a:lnTo>
                  <a:pt x="17823" y="14257"/>
                </a:lnTo>
                <a:close/>
                <a:moveTo>
                  <a:pt x="3453" y="15325"/>
                </a:moveTo>
                <a:cubicBezTo>
                  <a:pt x="4222" y="15325"/>
                  <a:pt x="4845" y="16448"/>
                  <a:pt x="4845" y="17836"/>
                </a:cubicBezTo>
                <a:cubicBezTo>
                  <a:pt x="4845" y="19223"/>
                  <a:pt x="4222" y="20349"/>
                  <a:pt x="3453" y="20349"/>
                </a:cubicBezTo>
                <a:cubicBezTo>
                  <a:pt x="2683" y="20349"/>
                  <a:pt x="2059" y="19223"/>
                  <a:pt x="2059" y="17836"/>
                </a:cubicBezTo>
                <a:cubicBezTo>
                  <a:pt x="2059" y="16448"/>
                  <a:pt x="2683" y="15325"/>
                  <a:pt x="3453" y="15325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6" name="Αγελάδα">
            <a:extLst>
              <a:ext uri="{FF2B5EF4-FFF2-40B4-BE49-F238E27FC236}">
                <a16:creationId xmlns:a16="http://schemas.microsoft.com/office/drawing/2014/main" id="{C9E193EF-B039-4D4F-BCCF-E93B61475B95}"/>
              </a:ext>
            </a:extLst>
          </p:cNvPr>
          <p:cNvSpPr>
            <a:spLocks/>
          </p:cNvSpPr>
          <p:nvPr/>
        </p:nvSpPr>
        <p:spPr>
          <a:xfrm>
            <a:off x="324810" y="5406988"/>
            <a:ext cx="584951" cy="354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7" h="21545" extrusionOk="0">
                <a:moveTo>
                  <a:pt x="18406" y="6"/>
                </a:moveTo>
                <a:cubicBezTo>
                  <a:pt x="18276" y="42"/>
                  <a:pt x="18137" y="245"/>
                  <a:pt x="18002" y="719"/>
                </a:cubicBezTo>
                <a:cubicBezTo>
                  <a:pt x="17367" y="1211"/>
                  <a:pt x="17198" y="455"/>
                  <a:pt x="16922" y="358"/>
                </a:cubicBezTo>
                <a:cubicBezTo>
                  <a:pt x="16647" y="261"/>
                  <a:pt x="16370" y="825"/>
                  <a:pt x="16646" y="1563"/>
                </a:cubicBezTo>
                <a:cubicBezTo>
                  <a:pt x="15824" y="1790"/>
                  <a:pt x="14731" y="1776"/>
                  <a:pt x="13583" y="808"/>
                </a:cubicBezTo>
                <a:cubicBezTo>
                  <a:pt x="13370" y="628"/>
                  <a:pt x="13134" y="530"/>
                  <a:pt x="12895" y="555"/>
                </a:cubicBezTo>
                <a:cubicBezTo>
                  <a:pt x="11366" y="716"/>
                  <a:pt x="8937" y="1036"/>
                  <a:pt x="7079" y="1404"/>
                </a:cubicBezTo>
                <a:cubicBezTo>
                  <a:pt x="4845" y="1848"/>
                  <a:pt x="3290" y="1731"/>
                  <a:pt x="2479" y="3519"/>
                </a:cubicBezTo>
                <a:lnTo>
                  <a:pt x="2481" y="3483"/>
                </a:lnTo>
                <a:cubicBezTo>
                  <a:pt x="2481" y="3483"/>
                  <a:pt x="1251" y="5269"/>
                  <a:pt x="583" y="11343"/>
                </a:cubicBezTo>
                <a:cubicBezTo>
                  <a:pt x="304" y="11737"/>
                  <a:pt x="179" y="12329"/>
                  <a:pt x="47" y="13313"/>
                </a:cubicBezTo>
                <a:cubicBezTo>
                  <a:pt x="-59" y="14113"/>
                  <a:pt x="47" y="15020"/>
                  <a:pt x="47" y="15020"/>
                </a:cubicBezTo>
                <a:cubicBezTo>
                  <a:pt x="533" y="14678"/>
                  <a:pt x="1030" y="12935"/>
                  <a:pt x="942" y="11462"/>
                </a:cubicBezTo>
                <a:cubicBezTo>
                  <a:pt x="1063" y="10205"/>
                  <a:pt x="1652" y="6464"/>
                  <a:pt x="2281" y="6156"/>
                </a:cubicBezTo>
                <a:cubicBezTo>
                  <a:pt x="2511" y="8306"/>
                  <a:pt x="3102" y="11155"/>
                  <a:pt x="1921" y="14029"/>
                </a:cubicBezTo>
                <a:cubicBezTo>
                  <a:pt x="1729" y="15969"/>
                  <a:pt x="1837" y="19104"/>
                  <a:pt x="1417" y="20501"/>
                </a:cubicBezTo>
                <a:lnTo>
                  <a:pt x="1670" y="20596"/>
                </a:lnTo>
                <a:cubicBezTo>
                  <a:pt x="1670" y="20596"/>
                  <a:pt x="1703" y="20912"/>
                  <a:pt x="1625" y="21545"/>
                </a:cubicBezTo>
                <a:lnTo>
                  <a:pt x="2879" y="21545"/>
                </a:lnTo>
                <a:cubicBezTo>
                  <a:pt x="2879" y="21545"/>
                  <a:pt x="2667" y="21089"/>
                  <a:pt x="2519" y="20457"/>
                </a:cubicBezTo>
                <a:cubicBezTo>
                  <a:pt x="2371" y="19825"/>
                  <a:pt x="2498" y="16804"/>
                  <a:pt x="3006" y="15470"/>
                </a:cubicBezTo>
                <a:cubicBezTo>
                  <a:pt x="3428" y="14696"/>
                  <a:pt x="3775" y="13780"/>
                  <a:pt x="4001" y="13000"/>
                </a:cubicBezTo>
                <a:cubicBezTo>
                  <a:pt x="4239" y="12858"/>
                  <a:pt x="4531" y="12716"/>
                  <a:pt x="4864" y="12611"/>
                </a:cubicBezTo>
                <a:lnTo>
                  <a:pt x="4639" y="15203"/>
                </a:lnTo>
                <a:cubicBezTo>
                  <a:pt x="4639" y="15203"/>
                  <a:pt x="5252" y="17632"/>
                  <a:pt x="5433" y="18667"/>
                </a:cubicBezTo>
                <a:cubicBezTo>
                  <a:pt x="5588" y="19553"/>
                  <a:pt x="5609" y="20585"/>
                  <a:pt x="5609" y="20585"/>
                </a:cubicBezTo>
                <a:lnTo>
                  <a:pt x="5873" y="20712"/>
                </a:lnTo>
                <a:cubicBezTo>
                  <a:pt x="5929" y="21326"/>
                  <a:pt x="6046" y="21545"/>
                  <a:pt x="6046" y="21545"/>
                </a:cubicBezTo>
                <a:lnTo>
                  <a:pt x="7273" y="21545"/>
                </a:lnTo>
                <a:cubicBezTo>
                  <a:pt x="5363" y="17861"/>
                  <a:pt x="6017" y="13841"/>
                  <a:pt x="6319" y="12497"/>
                </a:cubicBezTo>
                <a:cubicBezTo>
                  <a:pt x="6513" y="12530"/>
                  <a:pt x="6711" y="12583"/>
                  <a:pt x="6913" y="12661"/>
                </a:cubicBezTo>
                <a:cubicBezTo>
                  <a:pt x="8430" y="13251"/>
                  <a:pt x="9964" y="13797"/>
                  <a:pt x="11341" y="13627"/>
                </a:cubicBezTo>
                <a:cubicBezTo>
                  <a:pt x="11321" y="14595"/>
                  <a:pt x="11350" y="15634"/>
                  <a:pt x="11373" y="16347"/>
                </a:cubicBezTo>
                <a:cubicBezTo>
                  <a:pt x="11419" y="17769"/>
                  <a:pt x="10988" y="20474"/>
                  <a:pt x="10988" y="20474"/>
                </a:cubicBezTo>
                <a:lnTo>
                  <a:pt x="11240" y="20615"/>
                </a:lnTo>
                <a:cubicBezTo>
                  <a:pt x="11240" y="20615"/>
                  <a:pt x="11195" y="21245"/>
                  <a:pt x="11408" y="21545"/>
                </a:cubicBezTo>
                <a:lnTo>
                  <a:pt x="12403" y="21545"/>
                </a:lnTo>
                <a:cubicBezTo>
                  <a:pt x="11731" y="20234"/>
                  <a:pt x="12064" y="17577"/>
                  <a:pt x="12393" y="16874"/>
                </a:cubicBezTo>
                <a:cubicBezTo>
                  <a:pt x="12529" y="16581"/>
                  <a:pt x="12650" y="15573"/>
                  <a:pt x="12746" y="14496"/>
                </a:cubicBezTo>
                <a:cubicBezTo>
                  <a:pt x="12830" y="15210"/>
                  <a:pt x="12951" y="15729"/>
                  <a:pt x="13108" y="16114"/>
                </a:cubicBezTo>
                <a:cubicBezTo>
                  <a:pt x="13681" y="17523"/>
                  <a:pt x="13742" y="20554"/>
                  <a:pt x="13742" y="20554"/>
                </a:cubicBezTo>
                <a:lnTo>
                  <a:pt x="13983" y="20715"/>
                </a:lnTo>
                <a:cubicBezTo>
                  <a:pt x="13983" y="20715"/>
                  <a:pt x="14035" y="21312"/>
                  <a:pt x="14240" y="21545"/>
                </a:cubicBezTo>
                <a:lnTo>
                  <a:pt x="15320" y="21545"/>
                </a:lnTo>
                <a:cubicBezTo>
                  <a:pt x="15320" y="21545"/>
                  <a:pt x="14239" y="19951"/>
                  <a:pt x="14303" y="15822"/>
                </a:cubicBezTo>
                <a:cubicBezTo>
                  <a:pt x="14309" y="15469"/>
                  <a:pt x="14259" y="13973"/>
                  <a:pt x="14225" y="12969"/>
                </a:cubicBezTo>
                <a:cubicBezTo>
                  <a:pt x="14499" y="12708"/>
                  <a:pt x="14738" y="12286"/>
                  <a:pt x="14898" y="11607"/>
                </a:cubicBezTo>
                <a:cubicBezTo>
                  <a:pt x="15809" y="7427"/>
                  <a:pt x="17536" y="6689"/>
                  <a:pt x="18321" y="6900"/>
                </a:cubicBezTo>
                <a:cubicBezTo>
                  <a:pt x="19105" y="7110"/>
                  <a:pt x="19444" y="6865"/>
                  <a:pt x="19995" y="6514"/>
                </a:cubicBezTo>
                <a:cubicBezTo>
                  <a:pt x="20610" y="7392"/>
                  <a:pt x="20758" y="7111"/>
                  <a:pt x="20928" y="7111"/>
                </a:cubicBezTo>
                <a:cubicBezTo>
                  <a:pt x="21097" y="7111"/>
                  <a:pt x="21202" y="6584"/>
                  <a:pt x="21372" y="6197"/>
                </a:cubicBezTo>
                <a:cubicBezTo>
                  <a:pt x="21541" y="5811"/>
                  <a:pt x="21288" y="5285"/>
                  <a:pt x="21097" y="5110"/>
                </a:cubicBezTo>
                <a:cubicBezTo>
                  <a:pt x="20906" y="4934"/>
                  <a:pt x="20142" y="3246"/>
                  <a:pt x="19888" y="2193"/>
                </a:cubicBezTo>
                <a:cubicBezTo>
                  <a:pt x="19634" y="1139"/>
                  <a:pt x="19126" y="1316"/>
                  <a:pt x="18935" y="719"/>
                </a:cubicBezTo>
                <a:cubicBezTo>
                  <a:pt x="18816" y="346"/>
                  <a:pt x="18622" y="-55"/>
                  <a:pt x="18406" y="6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7" name="Πρόβατο">
            <a:extLst>
              <a:ext uri="{FF2B5EF4-FFF2-40B4-BE49-F238E27FC236}">
                <a16:creationId xmlns:a16="http://schemas.microsoft.com/office/drawing/2014/main" id="{1AF6E255-F59C-4432-BC2A-78B5CFCD77AC}"/>
              </a:ext>
            </a:extLst>
          </p:cNvPr>
          <p:cNvSpPr>
            <a:spLocks/>
          </p:cNvSpPr>
          <p:nvPr/>
        </p:nvSpPr>
        <p:spPr>
          <a:xfrm>
            <a:off x="875715" y="5125271"/>
            <a:ext cx="529468" cy="377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600" extrusionOk="0">
                <a:moveTo>
                  <a:pt x="18154" y="0"/>
                </a:moveTo>
                <a:cubicBezTo>
                  <a:pt x="17768" y="0"/>
                  <a:pt x="17439" y="304"/>
                  <a:pt x="17143" y="752"/>
                </a:cubicBezTo>
                <a:cubicBezTo>
                  <a:pt x="16993" y="653"/>
                  <a:pt x="16800" y="568"/>
                  <a:pt x="16564" y="546"/>
                </a:cubicBezTo>
                <a:cubicBezTo>
                  <a:pt x="16032" y="485"/>
                  <a:pt x="15762" y="569"/>
                  <a:pt x="15509" y="380"/>
                </a:cubicBezTo>
                <a:cubicBezTo>
                  <a:pt x="15445" y="326"/>
                  <a:pt x="15376" y="433"/>
                  <a:pt x="15414" y="524"/>
                </a:cubicBezTo>
                <a:cubicBezTo>
                  <a:pt x="15661" y="1132"/>
                  <a:pt x="16021" y="1648"/>
                  <a:pt x="16483" y="1974"/>
                </a:cubicBezTo>
                <a:cubicBezTo>
                  <a:pt x="16338" y="2262"/>
                  <a:pt x="16197" y="2558"/>
                  <a:pt x="16047" y="2823"/>
                </a:cubicBezTo>
                <a:cubicBezTo>
                  <a:pt x="14913" y="4866"/>
                  <a:pt x="13774" y="3583"/>
                  <a:pt x="13774" y="3583"/>
                </a:cubicBezTo>
                <a:lnTo>
                  <a:pt x="13758" y="3637"/>
                </a:lnTo>
                <a:lnTo>
                  <a:pt x="13747" y="3583"/>
                </a:lnTo>
                <a:cubicBezTo>
                  <a:pt x="12850" y="3028"/>
                  <a:pt x="11844" y="4009"/>
                  <a:pt x="10430" y="3979"/>
                </a:cubicBezTo>
                <a:cubicBezTo>
                  <a:pt x="9017" y="3956"/>
                  <a:pt x="918" y="364"/>
                  <a:pt x="725" y="6719"/>
                </a:cubicBezTo>
                <a:cubicBezTo>
                  <a:pt x="628" y="10060"/>
                  <a:pt x="2649" y="10037"/>
                  <a:pt x="483" y="13469"/>
                </a:cubicBezTo>
                <a:cubicBezTo>
                  <a:pt x="268" y="13735"/>
                  <a:pt x="97" y="13947"/>
                  <a:pt x="97" y="15109"/>
                </a:cubicBezTo>
                <a:cubicBezTo>
                  <a:pt x="97" y="16270"/>
                  <a:pt x="97" y="19384"/>
                  <a:pt x="97" y="19581"/>
                </a:cubicBezTo>
                <a:cubicBezTo>
                  <a:pt x="97" y="19786"/>
                  <a:pt x="-60" y="20180"/>
                  <a:pt x="26" y="20499"/>
                </a:cubicBezTo>
                <a:cubicBezTo>
                  <a:pt x="305" y="20499"/>
                  <a:pt x="537" y="20538"/>
                  <a:pt x="510" y="20910"/>
                </a:cubicBezTo>
                <a:cubicBezTo>
                  <a:pt x="483" y="21282"/>
                  <a:pt x="683" y="21600"/>
                  <a:pt x="683" y="21600"/>
                </a:cubicBezTo>
                <a:lnTo>
                  <a:pt x="1758" y="21600"/>
                </a:lnTo>
                <a:cubicBezTo>
                  <a:pt x="1758" y="21600"/>
                  <a:pt x="1757" y="21069"/>
                  <a:pt x="1360" y="20713"/>
                </a:cubicBezTo>
                <a:cubicBezTo>
                  <a:pt x="1628" y="20189"/>
                  <a:pt x="1145" y="20241"/>
                  <a:pt x="1086" y="19474"/>
                </a:cubicBezTo>
                <a:cubicBezTo>
                  <a:pt x="1027" y="18707"/>
                  <a:pt x="586" y="16096"/>
                  <a:pt x="1816" y="14380"/>
                </a:cubicBezTo>
                <a:cubicBezTo>
                  <a:pt x="2784" y="13029"/>
                  <a:pt x="3530" y="12020"/>
                  <a:pt x="3810" y="11640"/>
                </a:cubicBezTo>
                <a:cubicBezTo>
                  <a:pt x="3665" y="12179"/>
                  <a:pt x="3407" y="12778"/>
                  <a:pt x="2972" y="13469"/>
                </a:cubicBezTo>
                <a:cubicBezTo>
                  <a:pt x="2757" y="13735"/>
                  <a:pt x="2584" y="13947"/>
                  <a:pt x="2584" y="15109"/>
                </a:cubicBezTo>
                <a:cubicBezTo>
                  <a:pt x="2584" y="16270"/>
                  <a:pt x="2584" y="19384"/>
                  <a:pt x="2584" y="19581"/>
                </a:cubicBezTo>
                <a:cubicBezTo>
                  <a:pt x="2584" y="19786"/>
                  <a:pt x="2429" y="20180"/>
                  <a:pt x="2515" y="20499"/>
                </a:cubicBezTo>
                <a:cubicBezTo>
                  <a:pt x="2794" y="20499"/>
                  <a:pt x="3026" y="20538"/>
                  <a:pt x="2999" y="20910"/>
                </a:cubicBezTo>
                <a:cubicBezTo>
                  <a:pt x="2972" y="21282"/>
                  <a:pt x="3170" y="21600"/>
                  <a:pt x="3170" y="21600"/>
                </a:cubicBezTo>
                <a:lnTo>
                  <a:pt x="4245" y="21600"/>
                </a:lnTo>
                <a:cubicBezTo>
                  <a:pt x="4245" y="21600"/>
                  <a:pt x="4245" y="21069"/>
                  <a:pt x="3847" y="20713"/>
                </a:cubicBezTo>
                <a:cubicBezTo>
                  <a:pt x="4116" y="20189"/>
                  <a:pt x="3632" y="20241"/>
                  <a:pt x="3573" y="19474"/>
                </a:cubicBezTo>
                <a:cubicBezTo>
                  <a:pt x="3514" y="18707"/>
                  <a:pt x="3073" y="16096"/>
                  <a:pt x="4304" y="14380"/>
                </a:cubicBezTo>
                <a:cubicBezTo>
                  <a:pt x="4712" y="13803"/>
                  <a:pt x="5083" y="13295"/>
                  <a:pt x="5400" y="12862"/>
                </a:cubicBezTo>
                <a:cubicBezTo>
                  <a:pt x="6524" y="13644"/>
                  <a:pt x="8223" y="14327"/>
                  <a:pt x="10249" y="13545"/>
                </a:cubicBezTo>
                <a:cubicBezTo>
                  <a:pt x="10211" y="14433"/>
                  <a:pt x="10227" y="15290"/>
                  <a:pt x="10345" y="15951"/>
                </a:cubicBezTo>
                <a:cubicBezTo>
                  <a:pt x="10635" y="17636"/>
                  <a:pt x="10651" y="19483"/>
                  <a:pt x="10367" y="20371"/>
                </a:cubicBezTo>
                <a:cubicBezTo>
                  <a:pt x="10721" y="20713"/>
                  <a:pt x="10721" y="20713"/>
                  <a:pt x="10721" y="20713"/>
                </a:cubicBezTo>
                <a:cubicBezTo>
                  <a:pt x="10721" y="20713"/>
                  <a:pt x="10668" y="21251"/>
                  <a:pt x="10985" y="21593"/>
                </a:cubicBezTo>
                <a:cubicBezTo>
                  <a:pt x="11436" y="21593"/>
                  <a:pt x="12172" y="21593"/>
                  <a:pt x="12172" y="21593"/>
                </a:cubicBezTo>
                <a:cubicBezTo>
                  <a:pt x="12172" y="21593"/>
                  <a:pt x="12060" y="20735"/>
                  <a:pt x="11630" y="20150"/>
                </a:cubicBezTo>
                <a:cubicBezTo>
                  <a:pt x="11511" y="19057"/>
                  <a:pt x="11345" y="17401"/>
                  <a:pt x="11754" y="15185"/>
                </a:cubicBezTo>
                <a:cubicBezTo>
                  <a:pt x="11851" y="15465"/>
                  <a:pt x="11957" y="15723"/>
                  <a:pt x="12070" y="15958"/>
                </a:cubicBezTo>
                <a:cubicBezTo>
                  <a:pt x="12827" y="17499"/>
                  <a:pt x="12784" y="19490"/>
                  <a:pt x="12607" y="20378"/>
                </a:cubicBezTo>
                <a:cubicBezTo>
                  <a:pt x="13005" y="20720"/>
                  <a:pt x="13005" y="20720"/>
                  <a:pt x="13005" y="20720"/>
                </a:cubicBezTo>
                <a:cubicBezTo>
                  <a:pt x="13005" y="20720"/>
                  <a:pt x="13043" y="21258"/>
                  <a:pt x="13398" y="21600"/>
                </a:cubicBezTo>
                <a:cubicBezTo>
                  <a:pt x="13850" y="21600"/>
                  <a:pt x="14586" y="21600"/>
                  <a:pt x="14586" y="21600"/>
                </a:cubicBezTo>
                <a:cubicBezTo>
                  <a:pt x="14586" y="21600"/>
                  <a:pt x="14413" y="20659"/>
                  <a:pt x="13789" y="20157"/>
                </a:cubicBezTo>
                <a:cubicBezTo>
                  <a:pt x="13467" y="18760"/>
                  <a:pt x="13016" y="16429"/>
                  <a:pt x="13628" y="13187"/>
                </a:cubicBezTo>
                <a:cubicBezTo>
                  <a:pt x="15031" y="12625"/>
                  <a:pt x="15682" y="11199"/>
                  <a:pt x="15978" y="10129"/>
                </a:cubicBezTo>
                <a:cubicBezTo>
                  <a:pt x="16182" y="9400"/>
                  <a:pt x="16483" y="8732"/>
                  <a:pt x="16886" y="8193"/>
                </a:cubicBezTo>
                <a:cubicBezTo>
                  <a:pt x="17542" y="7319"/>
                  <a:pt x="17525" y="6309"/>
                  <a:pt x="17573" y="6074"/>
                </a:cubicBezTo>
                <a:cubicBezTo>
                  <a:pt x="17611" y="5876"/>
                  <a:pt x="18014" y="5481"/>
                  <a:pt x="18294" y="5215"/>
                </a:cubicBezTo>
                <a:cubicBezTo>
                  <a:pt x="18960" y="5777"/>
                  <a:pt x="19696" y="5162"/>
                  <a:pt x="20104" y="5625"/>
                </a:cubicBezTo>
                <a:cubicBezTo>
                  <a:pt x="20556" y="6134"/>
                  <a:pt x="20965" y="5839"/>
                  <a:pt x="21115" y="5414"/>
                </a:cubicBezTo>
                <a:cubicBezTo>
                  <a:pt x="21540" y="5483"/>
                  <a:pt x="21353" y="5170"/>
                  <a:pt x="21428" y="4707"/>
                </a:cubicBezTo>
                <a:cubicBezTo>
                  <a:pt x="21508" y="4244"/>
                  <a:pt x="21234" y="3667"/>
                  <a:pt x="20949" y="3386"/>
                </a:cubicBezTo>
                <a:cubicBezTo>
                  <a:pt x="20664" y="3105"/>
                  <a:pt x="20298" y="1518"/>
                  <a:pt x="19674" y="1039"/>
                </a:cubicBezTo>
                <a:cubicBezTo>
                  <a:pt x="19363" y="250"/>
                  <a:pt x="19052" y="0"/>
                  <a:pt x="18154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8" name="Ψάρι">
            <a:extLst>
              <a:ext uri="{FF2B5EF4-FFF2-40B4-BE49-F238E27FC236}">
                <a16:creationId xmlns:a16="http://schemas.microsoft.com/office/drawing/2014/main" id="{D2A5E75F-8614-421A-A4CC-C0C90E967D74}"/>
              </a:ext>
            </a:extLst>
          </p:cNvPr>
          <p:cNvSpPr>
            <a:spLocks/>
          </p:cNvSpPr>
          <p:nvPr/>
        </p:nvSpPr>
        <p:spPr>
          <a:xfrm>
            <a:off x="362228" y="5098706"/>
            <a:ext cx="487235" cy="18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038" extrusionOk="0">
                <a:moveTo>
                  <a:pt x="11235" y="8"/>
                </a:moveTo>
                <a:cubicBezTo>
                  <a:pt x="11182" y="31"/>
                  <a:pt x="11132" y="99"/>
                  <a:pt x="11094" y="209"/>
                </a:cubicBezTo>
                <a:cubicBezTo>
                  <a:pt x="10679" y="1433"/>
                  <a:pt x="9369" y="5276"/>
                  <a:pt x="9198" y="5616"/>
                </a:cubicBezTo>
                <a:cubicBezTo>
                  <a:pt x="9095" y="5819"/>
                  <a:pt x="9509" y="6327"/>
                  <a:pt x="9944" y="6778"/>
                </a:cubicBezTo>
                <a:cubicBezTo>
                  <a:pt x="6449" y="8307"/>
                  <a:pt x="4876" y="10664"/>
                  <a:pt x="3123" y="8573"/>
                </a:cubicBezTo>
                <a:cubicBezTo>
                  <a:pt x="1881" y="7091"/>
                  <a:pt x="1092" y="5440"/>
                  <a:pt x="203" y="5778"/>
                </a:cubicBezTo>
                <a:cubicBezTo>
                  <a:pt x="240" y="8738"/>
                  <a:pt x="834" y="11471"/>
                  <a:pt x="834" y="11471"/>
                </a:cubicBezTo>
                <a:cubicBezTo>
                  <a:pt x="834" y="11471"/>
                  <a:pt x="95" y="14810"/>
                  <a:pt x="0" y="16937"/>
                </a:cubicBezTo>
                <a:cubicBezTo>
                  <a:pt x="1837" y="17082"/>
                  <a:pt x="3541" y="13698"/>
                  <a:pt x="4601" y="13988"/>
                </a:cubicBezTo>
                <a:cubicBezTo>
                  <a:pt x="4813" y="14046"/>
                  <a:pt x="5152" y="14222"/>
                  <a:pt x="5586" y="14467"/>
                </a:cubicBezTo>
                <a:cubicBezTo>
                  <a:pt x="5315" y="14882"/>
                  <a:pt x="5094" y="15004"/>
                  <a:pt x="4976" y="15039"/>
                </a:cubicBezTo>
                <a:cubicBezTo>
                  <a:pt x="4923" y="15055"/>
                  <a:pt x="4879" y="15162"/>
                  <a:pt x="4876" y="15300"/>
                </a:cubicBezTo>
                <a:cubicBezTo>
                  <a:pt x="4846" y="16608"/>
                  <a:pt x="5056" y="18308"/>
                  <a:pt x="5160" y="19061"/>
                </a:cubicBezTo>
                <a:cubicBezTo>
                  <a:pt x="5195" y="19313"/>
                  <a:pt x="5293" y="19466"/>
                  <a:pt x="5396" y="19433"/>
                </a:cubicBezTo>
                <a:cubicBezTo>
                  <a:pt x="5637" y="19355"/>
                  <a:pt x="6464" y="18449"/>
                  <a:pt x="7100" y="17514"/>
                </a:cubicBezTo>
                <a:cubicBezTo>
                  <a:pt x="7943" y="16277"/>
                  <a:pt x="8861" y="16266"/>
                  <a:pt x="8861" y="16266"/>
                </a:cubicBezTo>
                <a:cubicBezTo>
                  <a:pt x="9327" y="16491"/>
                  <a:pt x="9806" y="16702"/>
                  <a:pt x="10291" y="16886"/>
                </a:cubicBezTo>
                <a:cubicBezTo>
                  <a:pt x="10140" y="18742"/>
                  <a:pt x="9464" y="21586"/>
                  <a:pt x="10262" y="20946"/>
                </a:cubicBezTo>
                <a:cubicBezTo>
                  <a:pt x="11145" y="20238"/>
                  <a:pt x="12134" y="18328"/>
                  <a:pt x="12550" y="17475"/>
                </a:cubicBezTo>
                <a:cubicBezTo>
                  <a:pt x="12769" y="17501"/>
                  <a:pt x="12984" y="17514"/>
                  <a:pt x="13196" y="17514"/>
                </a:cubicBezTo>
                <a:cubicBezTo>
                  <a:pt x="14021" y="17514"/>
                  <a:pt x="14952" y="17271"/>
                  <a:pt x="15883" y="16886"/>
                </a:cubicBezTo>
                <a:cubicBezTo>
                  <a:pt x="15916" y="17534"/>
                  <a:pt x="15950" y="18451"/>
                  <a:pt x="15941" y="19377"/>
                </a:cubicBezTo>
                <a:cubicBezTo>
                  <a:pt x="15937" y="19845"/>
                  <a:pt x="16148" y="20115"/>
                  <a:pt x="16293" y="19830"/>
                </a:cubicBezTo>
                <a:cubicBezTo>
                  <a:pt x="16847" y="18744"/>
                  <a:pt x="17302" y="16924"/>
                  <a:pt x="17495" y="16086"/>
                </a:cubicBezTo>
                <a:cubicBezTo>
                  <a:pt x="19657" y="14841"/>
                  <a:pt x="21472" y="13116"/>
                  <a:pt x="21472" y="12343"/>
                </a:cubicBezTo>
                <a:cubicBezTo>
                  <a:pt x="21472" y="12028"/>
                  <a:pt x="20941" y="12244"/>
                  <a:pt x="20941" y="12244"/>
                </a:cubicBezTo>
                <a:cubicBezTo>
                  <a:pt x="20941" y="12244"/>
                  <a:pt x="21600" y="11445"/>
                  <a:pt x="21433" y="10843"/>
                </a:cubicBezTo>
                <a:cubicBezTo>
                  <a:pt x="21121" y="9712"/>
                  <a:pt x="18460" y="5605"/>
                  <a:pt x="13846" y="5787"/>
                </a:cubicBezTo>
                <a:cubicBezTo>
                  <a:pt x="13671" y="5358"/>
                  <a:pt x="13372" y="4650"/>
                  <a:pt x="13079" y="3855"/>
                </a:cubicBezTo>
                <a:cubicBezTo>
                  <a:pt x="12562" y="2448"/>
                  <a:pt x="11708" y="539"/>
                  <a:pt x="11394" y="81"/>
                </a:cubicBezTo>
                <a:cubicBezTo>
                  <a:pt x="11344" y="9"/>
                  <a:pt x="11288" y="-14"/>
                  <a:pt x="11235" y="8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9" name="Σχολείο">
            <a:extLst>
              <a:ext uri="{FF2B5EF4-FFF2-40B4-BE49-F238E27FC236}">
                <a16:creationId xmlns:a16="http://schemas.microsoft.com/office/drawing/2014/main" id="{1C58FCA9-D2D7-44D5-B9E4-FAD727A4A490}"/>
              </a:ext>
            </a:extLst>
          </p:cNvPr>
          <p:cNvSpPr>
            <a:spLocks/>
          </p:cNvSpPr>
          <p:nvPr/>
        </p:nvSpPr>
        <p:spPr>
          <a:xfrm>
            <a:off x="9545478" y="5131993"/>
            <a:ext cx="601929" cy="563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extrusionOk="0">
                <a:moveTo>
                  <a:pt x="11838" y="1"/>
                </a:moveTo>
                <a:cubicBezTo>
                  <a:pt x="11451" y="20"/>
                  <a:pt x="11064" y="444"/>
                  <a:pt x="10677" y="58"/>
                </a:cubicBezTo>
                <a:cubicBezTo>
                  <a:pt x="10677" y="193"/>
                  <a:pt x="10677" y="375"/>
                  <a:pt x="10677" y="559"/>
                </a:cubicBezTo>
                <a:lnTo>
                  <a:pt x="10677" y="1177"/>
                </a:lnTo>
                <a:lnTo>
                  <a:pt x="10677" y="2404"/>
                </a:lnTo>
                <a:lnTo>
                  <a:pt x="7941" y="3999"/>
                </a:lnTo>
                <a:lnTo>
                  <a:pt x="5624" y="3999"/>
                </a:lnTo>
                <a:lnTo>
                  <a:pt x="5624" y="5805"/>
                </a:lnTo>
                <a:lnTo>
                  <a:pt x="0" y="5805"/>
                </a:lnTo>
                <a:lnTo>
                  <a:pt x="0" y="7219"/>
                </a:lnTo>
                <a:lnTo>
                  <a:pt x="21600" y="7219"/>
                </a:lnTo>
                <a:lnTo>
                  <a:pt x="21600" y="5805"/>
                </a:lnTo>
                <a:lnTo>
                  <a:pt x="15976" y="5805"/>
                </a:lnTo>
                <a:lnTo>
                  <a:pt x="15976" y="3999"/>
                </a:lnTo>
                <a:lnTo>
                  <a:pt x="13660" y="3999"/>
                </a:lnTo>
                <a:lnTo>
                  <a:pt x="10925" y="2404"/>
                </a:lnTo>
                <a:lnTo>
                  <a:pt x="10925" y="1325"/>
                </a:lnTo>
                <a:cubicBezTo>
                  <a:pt x="11358" y="1431"/>
                  <a:pt x="11792" y="847"/>
                  <a:pt x="12226" y="1278"/>
                </a:cubicBezTo>
                <a:cubicBezTo>
                  <a:pt x="12226" y="979"/>
                  <a:pt x="12226" y="460"/>
                  <a:pt x="12226" y="161"/>
                </a:cubicBezTo>
                <a:cubicBezTo>
                  <a:pt x="12097" y="32"/>
                  <a:pt x="11967" y="-6"/>
                  <a:pt x="11838" y="1"/>
                </a:cubicBezTo>
                <a:close/>
                <a:moveTo>
                  <a:pt x="10800" y="3999"/>
                </a:moveTo>
                <a:cubicBezTo>
                  <a:pt x="11375" y="3999"/>
                  <a:pt x="11841" y="4497"/>
                  <a:pt x="11841" y="5111"/>
                </a:cubicBezTo>
                <a:cubicBezTo>
                  <a:pt x="11841" y="5725"/>
                  <a:pt x="11375" y="6223"/>
                  <a:pt x="10800" y="6223"/>
                </a:cubicBezTo>
                <a:cubicBezTo>
                  <a:pt x="10225" y="6223"/>
                  <a:pt x="9760" y="5725"/>
                  <a:pt x="9760" y="5111"/>
                </a:cubicBezTo>
                <a:cubicBezTo>
                  <a:pt x="9760" y="4497"/>
                  <a:pt x="10225" y="3999"/>
                  <a:pt x="10800" y="3999"/>
                </a:cubicBezTo>
                <a:close/>
                <a:moveTo>
                  <a:pt x="494" y="7753"/>
                </a:moveTo>
                <a:lnTo>
                  <a:pt x="494" y="21594"/>
                </a:lnTo>
                <a:lnTo>
                  <a:pt x="7305" y="21594"/>
                </a:lnTo>
                <a:lnTo>
                  <a:pt x="7305" y="20913"/>
                </a:lnTo>
                <a:lnTo>
                  <a:pt x="8005" y="20913"/>
                </a:lnTo>
                <a:lnTo>
                  <a:pt x="8005" y="20205"/>
                </a:lnTo>
                <a:lnTo>
                  <a:pt x="8704" y="20205"/>
                </a:lnTo>
                <a:lnTo>
                  <a:pt x="8704" y="19498"/>
                </a:lnTo>
                <a:lnTo>
                  <a:pt x="9200" y="19498"/>
                </a:lnTo>
                <a:lnTo>
                  <a:pt x="9200" y="16916"/>
                </a:lnTo>
                <a:lnTo>
                  <a:pt x="8461" y="16916"/>
                </a:lnTo>
                <a:lnTo>
                  <a:pt x="10786" y="15561"/>
                </a:lnTo>
                <a:lnTo>
                  <a:pt x="13110" y="16916"/>
                </a:lnTo>
                <a:lnTo>
                  <a:pt x="12401" y="16916"/>
                </a:lnTo>
                <a:lnTo>
                  <a:pt x="12401" y="19498"/>
                </a:lnTo>
                <a:lnTo>
                  <a:pt x="12898" y="19498"/>
                </a:lnTo>
                <a:lnTo>
                  <a:pt x="12898" y="20205"/>
                </a:lnTo>
                <a:lnTo>
                  <a:pt x="13596" y="20205"/>
                </a:lnTo>
                <a:lnTo>
                  <a:pt x="13596" y="20913"/>
                </a:lnTo>
                <a:lnTo>
                  <a:pt x="14295" y="20913"/>
                </a:lnTo>
                <a:lnTo>
                  <a:pt x="14295" y="21594"/>
                </a:lnTo>
                <a:lnTo>
                  <a:pt x="21107" y="21594"/>
                </a:lnTo>
                <a:lnTo>
                  <a:pt x="21107" y="7753"/>
                </a:lnTo>
                <a:lnTo>
                  <a:pt x="494" y="7753"/>
                </a:lnTo>
                <a:close/>
                <a:moveTo>
                  <a:pt x="1801" y="9133"/>
                </a:moveTo>
                <a:lnTo>
                  <a:pt x="4293" y="9133"/>
                </a:lnTo>
                <a:lnTo>
                  <a:pt x="4293" y="11148"/>
                </a:lnTo>
                <a:lnTo>
                  <a:pt x="1801" y="11148"/>
                </a:lnTo>
                <a:lnTo>
                  <a:pt x="1801" y="9133"/>
                </a:lnTo>
                <a:close/>
                <a:moveTo>
                  <a:pt x="5670" y="9133"/>
                </a:moveTo>
                <a:lnTo>
                  <a:pt x="8162" y="9133"/>
                </a:lnTo>
                <a:lnTo>
                  <a:pt x="8162" y="11148"/>
                </a:lnTo>
                <a:lnTo>
                  <a:pt x="5670" y="11148"/>
                </a:lnTo>
                <a:lnTo>
                  <a:pt x="5670" y="9133"/>
                </a:lnTo>
                <a:close/>
                <a:moveTo>
                  <a:pt x="9539" y="9133"/>
                </a:moveTo>
                <a:lnTo>
                  <a:pt x="12032" y="9133"/>
                </a:lnTo>
                <a:lnTo>
                  <a:pt x="12032" y="11148"/>
                </a:lnTo>
                <a:lnTo>
                  <a:pt x="9539" y="11148"/>
                </a:lnTo>
                <a:lnTo>
                  <a:pt x="9539" y="9133"/>
                </a:lnTo>
                <a:close/>
                <a:moveTo>
                  <a:pt x="13411" y="9133"/>
                </a:moveTo>
                <a:lnTo>
                  <a:pt x="15901" y="9133"/>
                </a:lnTo>
                <a:lnTo>
                  <a:pt x="15901" y="11148"/>
                </a:lnTo>
                <a:lnTo>
                  <a:pt x="13411" y="11148"/>
                </a:lnTo>
                <a:lnTo>
                  <a:pt x="13411" y="9133"/>
                </a:lnTo>
                <a:close/>
                <a:moveTo>
                  <a:pt x="17280" y="9133"/>
                </a:moveTo>
                <a:lnTo>
                  <a:pt x="19771" y="9133"/>
                </a:lnTo>
                <a:lnTo>
                  <a:pt x="19771" y="11148"/>
                </a:lnTo>
                <a:lnTo>
                  <a:pt x="17280" y="11148"/>
                </a:lnTo>
                <a:lnTo>
                  <a:pt x="17280" y="9133"/>
                </a:lnTo>
                <a:close/>
                <a:moveTo>
                  <a:pt x="1801" y="13025"/>
                </a:moveTo>
                <a:lnTo>
                  <a:pt x="4293" y="13025"/>
                </a:lnTo>
                <a:lnTo>
                  <a:pt x="4293" y="15040"/>
                </a:lnTo>
                <a:lnTo>
                  <a:pt x="1801" y="15040"/>
                </a:lnTo>
                <a:lnTo>
                  <a:pt x="1801" y="13025"/>
                </a:lnTo>
                <a:close/>
                <a:moveTo>
                  <a:pt x="5670" y="13025"/>
                </a:moveTo>
                <a:lnTo>
                  <a:pt x="8162" y="13025"/>
                </a:lnTo>
                <a:lnTo>
                  <a:pt x="8162" y="15040"/>
                </a:lnTo>
                <a:lnTo>
                  <a:pt x="5670" y="15040"/>
                </a:lnTo>
                <a:lnTo>
                  <a:pt x="5670" y="13025"/>
                </a:lnTo>
                <a:close/>
                <a:moveTo>
                  <a:pt x="9539" y="13025"/>
                </a:moveTo>
                <a:lnTo>
                  <a:pt x="12032" y="13025"/>
                </a:lnTo>
                <a:lnTo>
                  <a:pt x="12032" y="15040"/>
                </a:lnTo>
                <a:lnTo>
                  <a:pt x="9539" y="15040"/>
                </a:lnTo>
                <a:lnTo>
                  <a:pt x="9539" y="13025"/>
                </a:lnTo>
                <a:close/>
                <a:moveTo>
                  <a:pt x="13411" y="13025"/>
                </a:moveTo>
                <a:lnTo>
                  <a:pt x="15901" y="13025"/>
                </a:lnTo>
                <a:lnTo>
                  <a:pt x="15901" y="15040"/>
                </a:lnTo>
                <a:lnTo>
                  <a:pt x="13411" y="15040"/>
                </a:lnTo>
                <a:lnTo>
                  <a:pt x="13411" y="13025"/>
                </a:lnTo>
                <a:close/>
                <a:moveTo>
                  <a:pt x="17280" y="13025"/>
                </a:moveTo>
                <a:lnTo>
                  <a:pt x="19771" y="13025"/>
                </a:lnTo>
                <a:lnTo>
                  <a:pt x="19771" y="15040"/>
                </a:lnTo>
                <a:lnTo>
                  <a:pt x="17280" y="15040"/>
                </a:lnTo>
                <a:lnTo>
                  <a:pt x="17280" y="13025"/>
                </a:lnTo>
                <a:close/>
                <a:moveTo>
                  <a:pt x="1801" y="16916"/>
                </a:moveTo>
                <a:lnTo>
                  <a:pt x="4293" y="16916"/>
                </a:lnTo>
                <a:lnTo>
                  <a:pt x="4293" y="18931"/>
                </a:lnTo>
                <a:lnTo>
                  <a:pt x="1801" y="18931"/>
                </a:lnTo>
                <a:lnTo>
                  <a:pt x="1801" y="16916"/>
                </a:lnTo>
                <a:close/>
                <a:moveTo>
                  <a:pt x="5670" y="16916"/>
                </a:moveTo>
                <a:lnTo>
                  <a:pt x="8162" y="16916"/>
                </a:lnTo>
                <a:lnTo>
                  <a:pt x="8162" y="18931"/>
                </a:lnTo>
                <a:lnTo>
                  <a:pt x="5670" y="18931"/>
                </a:lnTo>
                <a:lnTo>
                  <a:pt x="5670" y="16916"/>
                </a:lnTo>
                <a:close/>
                <a:moveTo>
                  <a:pt x="9733" y="16916"/>
                </a:moveTo>
                <a:lnTo>
                  <a:pt x="9733" y="19498"/>
                </a:lnTo>
                <a:lnTo>
                  <a:pt x="11868" y="19498"/>
                </a:lnTo>
                <a:lnTo>
                  <a:pt x="11868" y="16916"/>
                </a:lnTo>
                <a:lnTo>
                  <a:pt x="9733" y="16916"/>
                </a:lnTo>
                <a:close/>
                <a:moveTo>
                  <a:pt x="13411" y="16916"/>
                </a:moveTo>
                <a:lnTo>
                  <a:pt x="15901" y="16916"/>
                </a:lnTo>
                <a:lnTo>
                  <a:pt x="15901" y="18931"/>
                </a:lnTo>
                <a:lnTo>
                  <a:pt x="13411" y="18931"/>
                </a:lnTo>
                <a:lnTo>
                  <a:pt x="13411" y="16916"/>
                </a:lnTo>
                <a:close/>
                <a:moveTo>
                  <a:pt x="17280" y="16916"/>
                </a:moveTo>
                <a:lnTo>
                  <a:pt x="19771" y="16916"/>
                </a:lnTo>
                <a:lnTo>
                  <a:pt x="19771" y="18931"/>
                </a:lnTo>
                <a:lnTo>
                  <a:pt x="17280" y="18931"/>
                </a:lnTo>
                <a:lnTo>
                  <a:pt x="17280" y="1691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30" name="Πεζοπορία">
            <a:extLst>
              <a:ext uri="{FF2B5EF4-FFF2-40B4-BE49-F238E27FC236}">
                <a16:creationId xmlns:a16="http://schemas.microsoft.com/office/drawing/2014/main" id="{78D5E37F-F834-44B2-B6D1-E29B2324A0D7}"/>
              </a:ext>
            </a:extLst>
          </p:cNvPr>
          <p:cNvSpPr>
            <a:spLocks/>
          </p:cNvSpPr>
          <p:nvPr/>
        </p:nvSpPr>
        <p:spPr>
          <a:xfrm>
            <a:off x="8227540" y="5438090"/>
            <a:ext cx="304724" cy="466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2" h="21470" extrusionOk="0">
                <a:moveTo>
                  <a:pt x="13809" y="0"/>
                </a:moveTo>
                <a:cubicBezTo>
                  <a:pt x="13161" y="0"/>
                  <a:pt x="12513" y="162"/>
                  <a:pt x="12019" y="486"/>
                </a:cubicBezTo>
                <a:cubicBezTo>
                  <a:pt x="11031" y="1136"/>
                  <a:pt x="11031" y="2190"/>
                  <a:pt x="12019" y="2840"/>
                </a:cubicBezTo>
                <a:cubicBezTo>
                  <a:pt x="13008" y="3489"/>
                  <a:pt x="14610" y="3489"/>
                  <a:pt x="15598" y="2840"/>
                </a:cubicBezTo>
                <a:cubicBezTo>
                  <a:pt x="16586" y="2190"/>
                  <a:pt x="16586" y="1136"/>
                  <a:pt x="15598" y="486"/>
                </a:cubicBezTo>
                <a:cubicBezTo>
                  <a:pt x="15104" y="162"/>
                  <a:pt x="14456" y="0"/>
                  <a:pt x="13809" y="0"/>
                </a:cubicBezTo>
                <a:close/>
                <a:moveTo>
                  <a:pt x="5513" y="1761"/>
                </a:moveTo>
                <a:cubicBezTo>
                  <a:pt x="4662" y="1803"/>
                  <a:pt x="3901" y="2199"/>
                  <a:pt x="3693" y="2786"/>
                </a:cubicBezTo>
                <a:lnTo>
                  <a:pt x="2232" y="6906"/>
                </a:lnTo>
                <a:cubicBezTo>
                  <a:pt x="1378" y="6961"/>
                  <a:pt x="597" y="7320"/>
                  <a:pt x="254" y="7879"/>
                </a:cubicBezTo>
                <a:cubicBezTo>
                  <a:pt x="-238" y="8681"/>
                  <a:pt x="354" y="9592"/>
                  <a:pt x="1574" y="9915"/>
                </a:cubicBezTo>
                <a:cubicBezTo>
                  <a:pt x="2794" y="10239"/>
                  <a:pt x="4181" y="9851"/>
                  <a:pt x="4673" y="9050"/>
                </a:cubicBezTo>
                <a:cubicBezTo>
                  <a:pt x="4846" y="8767"/>
                  <a:pt x="8803" y="2442"/>
                  <a:pt x="8803" y="2442"/>
                </a:cubicBezTo>
                <a:lnTo>
                  <a:pt x="6378" y="1843"/>
                </a:lnTo>
                <a:cubicBezTo>
                  <a:pt x="6092" y="1773"/>
                  <a:pt x="5796" y="1747"/>
                  <a:pt x="5513" y="1761"/>
                </a:cubicBezTo>
                <a:close/>
                <a:moveTo>
                  <a:pt x="11585" y="3288"/>
                </a:moveTo>
                <a:cubicBezTo>
                  <a:pt x="9748" y="3252"/>
                  <a:pt x="7973" y="4760"/>
                  <a:pt x="6498" y="7059"/>
                </a:cubicBezTo>
                <a:cubicBezTo>
                  <a:pt x="4812" y="9686"/>
                  <a:pt x="5908" y="11797"/>
                  <a:pt x="5908" y="11797"/>
                </a:cubicBezTo>
                <a:lnTo>
                  <a:pt x="3881" y="14760"/>
                </a:lnTo>
                <a:lnTo>
                  <a:pt x="162" y="20126"/>
                </a:lnTo>
                <a:cubicBezTo>
                  <a:pt x="-197" y="20570"/>
                  <a:pt x="63" y="21127"/>
                  <a:pt x="739" y="21364"/>
                </a:cubicBezTo>
                <a:cubicBezTo>
                  <a:pt x="1415" y="21600"/>
                  <a:pt x="2261" y="21429"/>
                  <a:pt x="2620" y="20985"/>
                </a:cubicBezTo>
                <a:lnTo>
                  <a:pt x="3256" y="20235"/>
                </a:lnTo>
                <a:lnTo>
                  <a:pt x="8652" y="13911"/>
                </a:lnTo>
                <a:lnTo>
                  <a:pt x="9615" y="15382"/>
                </a:lnTo>
                <a:cubicBezTo>
                  <a:pt x="9630" y="15414"/>
                  <a:pt x="9648" y="15447"/>
                  <a:pt x="9668" y="15479"/>
                </a:cubicBezTo>
                <a:lnTo>
                  <a:pt x="13158" y="20817"/>
                </a:lnTo>
                <a:cubicBezTo>
                  <a:pt x="13473" y="21306"/>
                  <a:pt x="14340" y="21537"/>
                  <a:pt x="15085" y="21330"/>
                </a:cubicBezTo>
                <a:cubicBezTo>
                  <a:pt x="15759" y="21143"/>
                  <a:pt x="16068" y="20642"/>
                  <a:pt x="15887" y="20186"/>
                </a:cubicBezTo>
                <a:lnTo>
                  <a:pt x="15876" y="20164"/>
                </a:lnTo>
                <a:cubicBezTo>
                  <a:pt x="15868" y="20144"/>
                  <a:pt x="15859" y="20125"/>
                  <a:pt x="15848" y="20106"/>
                </a:cubicBezTo>
                <a:lnTo>
                  <a:pt x="14541" y="17420"/>
                </a:lnTo>
                <a:lnTo>
                  <a:pt x="13237" y="14726"/>
                </a:lnTo>
                <a:cubicBezTo>
                  <a:pt x="13233" y="14720"/>
                  <a:pt x="13226" y="14714"/>
                  <a:pt x="13222" y="14708"/>
                </a:cubicBezTo>
                <a:lnTo>
                  <a:pt x="10993" y="10123"/>
                </a:lnTo>
                <a:lnTo>
                  <a:pt x="12298" y="7830"/>
                </a:lnTo>
                <a:lnTo>
                  <a:pt x="13436" y="9350"/>
                </a:lnTo>
                <a:lnTo>
                  <a:pt x="19583" y="9865"/>
                </a:lnTo>
                <a:lnTo>
                  <a:pt x="17809" y="21174"/>
                </a:lnTo>
                <a:lnTo>
                  <a:pt x="18669" y="21174"/>
                </a:lnTo>
                <a:lnTo>
                  <a:pt x="21362" y="6899"/>
                </a:lnTo>
                <a:lnTo>
                  <a:pt x="20047" y="6899"/>
                </a:lnTo>
                <a:lnTo>
                  <a:pt x="19815" y="8389"/>
                </a:lnTo>
                <a:cubicBezTo>
                  <a:pt x="19071" y="8282"/>
                  <a:pt x="17634" y="8072"/>
                  <a:pt x="16075" y="7823"/>
                </a:cubicBezTo>
                <a:cubicBezTo>
                  <a:pt x="13880" y="7474"/>
                  <a:pt x="15669" y="4276"/>
                  <a:pt x="12377" y="3400"/>
                </a:cubicBezTo>
                <a:cubicBezTo>
                  <a:pt x="12112" y="3330"/>
                  <a:pt x="11848" y="3293"/>
                  <a:pt x="11585" y="3288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31" name="Βόλεϊ">
            <a:extLst>
              <a:ext uri="{FF2B5EF4-FFF2-40B4-BE49-F238E27FC236}">
                <a16:creationId xmlns:a16="http://schemas.microsoft.com/office/drawing/2014/main" id="{333F3E6A-D766-4B81-ABA7-89A42E9AF315}"/>
              </a:ext>
            </a:extLst>
          </p:cNvPr>
          <p:cNvSpPr>
            <a:spLocks/>
          </p:cNvSpPr>
          <p:nvPr/>
        </p:nvSpPr>
        <p:spPr>
          <a:xfrm>
            <a:off x="8504164" y="5131456"/>
            <a:ext cx="269271" cy="269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0" h="21588" extrusionOk="0">
                <a:moveTo>
                  <a:pt x="10142" y="2"/>
                </a:moveTo>
                <a:cubicBezTo>
                  <a:pt x="7100" y="63"/>
                  <a:pt x="4167" y="1527"/>
                  <a:pt x="2227" y="4095"/>
                </a:cubicBezTo>
                <a:cubicBezTo>
                  <a:pt x="2086" y="4285"/>
                  <a:pt x="2081" y="4546"/>
                  <a:pt x="2206" y="4747"/>
                </a:cubicBezTo>
                <a:cubicBezTo>
                  <a:pt x="2954" y="5915"/>
                  <a:pt x="4001" y="6710"/>
                  <a:pt x="4484" y="7036"/>
                </a:cubicBezTo>
                <a:cubicBezTo>
                  <a:pt x="4614" y="7123"/>
                  <a:pt x="4785" y="7057"/>
                  <a:pt x="4832" y="6910"/>
                </a:cubicBezTo>
                <a:cubicBezTo>
                  <a:pt x="5753" y="3905"/>
                  <a:pt x="7756" y="1585"/>
                  <a:pt x="10383" y="488"/>
                </a:cubicBezTo>
                <a:cubicBezTo>
                  <a:pt x="10523" y="428"/>
                  <a:pt x="10658" y="374"/>
                  <a:pt x="10799" y="325"/>
                </a:cubicBezTo>
                <a:cubicBezTo>
                  <a:pt x="10960" y="265"/>
                  <a:pt x="10923" y="20"/>
                  <a:pt x="10752" y="9"/>
                </a:cubicBezTo>
                <a:cubicBezTo>
                  <a:pt x="10548" y="0"/>
                  <a:pt x="10345" y="-2"/>
                  <a:pt x="10142" y="2"/>
                </a:cubicBezTo>
                <a:close/>
                <a:moveTo>
                  <a:pt x="13159" y="447"/>
                </a:moveTo>
                <a:cubicBezTo>
                  <a:pt x="13031" y="433"/>
                  <a:pt x="12903" y="432"/>
                  <a:pt x="12775" y="449"/>
                </a:cubicBezTo>
                <a:cubicBezTo>
                  <a:pt x="12026" y="536"/>
                  <a:pt x="11293" y="731"/>
                  <a:pt x="10586" y="1024"/>
                </a:cubicBezTo>
                <a:cubicBezTo>
                  <a:pt x="8063" y="2079"/>
                  <a:pt x="6154" y="4340"/>
                  <a:pt x="5307" y="7263"/>
                </a:cubicBezTo>
                <a:cubicBezTo>
                  <a:pt x="5270" y="7399"/>
                  <a:pt x="5332" y="7540"/>
                  <a:pt x="5451" y="7594"/>
                </a:cubicBezTo>
                <a:cubicBezTo>
                  <a:pt x="6793" y="8247"/>
                  <a:pt x="8333" y="8518"/>
                  <a:pt x="9785" y="8355"/>
                </a:cubicBezTo>
                <a:cubicBezTo>
                  <a:pt x="9977" y="8333"/>
                  <a:pt x="10138" y="8199"/>
                  <a:pt x="10206" y="8014"/>
                </a:cubicBezTo>
                <a:cubicBezTo>
                  <a:pt x="10876" y="6145"/>
                  <a:pt x="12234" y="4492"/>
                  <a:pt x="13893" y="3546"/>
                </a:cubicBezTo>
                <a:cubicBezTo>
                  <a:pt x="14762" y="3052"/>
                  <a:pt x="15699" y="2731"/>
                  <a:pt x="16645" y="2595"/>
                </a:cubicBezTo>
                <a:cubicBezTo>
                  <a:pt x="16780" y="2573"/>
                  <a:pt x="16826" y="2395"/>
                  <a:pt x="16717" y="2308"/>
                </a:cubicBezTo>
                <a:cubicBezTo>
                  <a:pt x="16186" y="1873"/>
                  <a:pt x="15610" y="1487"/>
                  <a:pt x="14986" y="1155"/>
                </a:cubicBezTo>
                <a:cubicBezTo>
                  <a:pt x="14512" y="905"/>
                  <a:pt x="14023" y="699"/>
                  <a:pt x="13534" y="530"/>
                </a:cubicBezTo>
                <a:cubicBezTo>
                  <a:pt x="13412" y="489"/>
                  <a:pt x="13286" y="461"/>
                  <a:pt x="13159" y="447"/>
                </a:cubicBezTo>
                <a:close/>
                <a:moveTo>
                  <a:pt x="17175" y="3123"/>
                </a:moveTo>
                <a:cubicBezTo>
                  <a:pt x="16140" y="3210"/>
                  <a:pt x="15110" y="3524"/>
                  <a:pt x="14163" y="4062"/>
                </a:cubicBezTo>
                <a:cubicBezTo>
                  <a:pt x="14148" y="4073"/>
                  <a:pt x="14132" y="4084"/>
                  <a:pt x="14111" y="4089"/>
                </a:cubicBezTo>
                <a:cubicBezTo>
                  <a:pt x="14023" y="4144"/>
                  <a:pt x="14008" y="4270"/>
                  <a:pt x="14080" y="4346"/>
                </a:cubicBezTo>
                <a:cubicBezTo>
                  <a:pt x="17019" y="7351"/>
                  <a:pt x="18424" y="11235"/>
                  <a:pt x="17945" y="15071"/>
                </a:cubicBezTo>
                <a:cubicBezTo>
                  <a:pt x="17784" y="16370"/>
                  <a:pt x="17419" y="17604"/>
                  <a:pt x="16863" y="18767"/>
                </a:cubicBezTo>
                <a:cubicBezTo>
                  <a:pt x="16785" y="18924"/>
                  <a:pt x="16972" y="19078"/>
                  <a:pt x="17102" y="18964"/>
                </a:cubicBezTo>
                <a:cubicBezTo>
                  <a:pt x="18095" y="18067"/>
                  <a:pt x="18938" y="16958"/>
                  <a:pt x="19568" y="15659"/>
                </a:cubicBezTo>
                <a:cubicBezTo>
                  <a:pt x="21570" y="11496"/>
                  <a:pt x="20753" y="6617"/>
                  <a:pt x="17861" y="3405"/>
                </a:cubicBezTo>
                <a:cubicBezTo>
                  <a:pt x="17684" y="3210"/>
                  <a:pt x="17430" y="3107"/>
                  <a:pt x="17175" y="3123"/>
                </a:cubicBezTo>
                <a:close/>
                <a:moveTo>
                  <a:pt x="13445" y="4641"/>
                </a:moveTo>
                <a:cubicBezTo>
                  <a:pt x="13363" y="4637"/>
                  <a:pt x="13280" y="4662"/>
                  <a:pt x="13212" y="4720"/>
                </a:cubicBezTo>
                <a:cubicBezTo>
                  <a:pt x="12193" y="5545"/>
                  <a:pt x="11365" y="6659"/>
                  <a:pt x="10856" y="7898"/>
                </a:cubicBezTo>
                <a:cubicBezTo>
                  <a:pt x="10788" y="8056"/>
                  <a:pt x="10815" y="8241"/>
                  <a:pt x="10924" y="8377"/>
                </a:cubicBezTo>
                <a:cubicBezTo>
                  <a:pt x="12432" y="10247"/>
                  <a:pt x="13206" y="12637"/>
                  <a:pt x="13102" y="15153"/>
                </a:cubicBezTo>
                <a:cubicBezTo>
                  <a:pt x="13008" y="17462"/>
                  <a:pt x="12167" y="19647"/>
                  <a:pt x="10747" y="21321"/>
                </a:cubicBezTo>
                <a:cubicBezTo>
                  <a:pt x="10653" y="21429"/>
                  <a:pt x="10731" y="21598"/>
                  <a:pt x="10872" y="21587"/>
                </a:cubicBezTo>
                <a:cubicBezTo>
                  <a:pt x="12313" y="21506"/>
                  <a:pt x="13721" y="21126"/>
                  <a:pt x="15000" y="20441"/>
                </a:cubicBezTo>
                <a:cubicBezTo>
                  <a:pt x="15375" y="20240"/>
                  <a:pt x="15578" y="19990"/>
                  <a:pt x="15719" y="19784"/>
                </a:cubicBezTo>
                <a:cubicBezTo>
                  <a:pt x="16728" y="18284"/>
                  <a:pt x="17174" y="16789"/>
                  <a:pt x="17393" y="15007"/>
                </a:cubicBezTo>
                <a:cubicBezTo>
                  <a:pt x="17851" y="11339"/>
                  <a:pt x="16493" y="7622"/>
                  <a:pt x="13669" y="4742"/>
                </a:cubicBezTo>
                <a:cubicBezTo>
                  <a:pt x="13607" y="4679"/>
                  <a:pt x="13527" y="4645"/>
                  <a:pt x="13445" y="4641"/>
                </a:cubicBezTo>
                <a:close/>
                <a:moveTo>
                  <a:pt x="1663" y="5054"/>
                </a:moveTo>
                <a:cubicBezTo>
                  <a:pt x="1613" y="5057"/>
                  <a:pt x="1564" y="5085"/>
                  <a:pt x="1536" y="5134"/>
                </a:cubicBezTo>
                <a:cubicBezTo>
                  <a:pt x="1385" y="5389"/>
                  <a:pt x="1238" y="5660"/>
                  <a:pt x="1108" y="5932"/>
                </a:cubicBezTo>
                <a:cubicBezTo>
                  <a:pt x="651" y="6878"/>
                  <a:pt x="339" y="7867"/>
                  <a:pt x="167" y="8861"/>
                </a:cubicBezTo>
                <a:cubicBezTo>
                  <a:pt x="126" y="9106"/>
                  <a:pt x="193" y="9351"/>
                  <a:pt x="349" y="9535"/>
                </a:cubicBezTo>
                <a:cubicBezTo>
                  <a:pt x="1130" y="10459"/>
                  <a:pt x="2035" y="11236"/>
                  <a:pt x="3070" y="11877"/>
                </a:cubicBezTo>
                <a:cubicBezTo>
                  <a:pt x="5816" y="13583"/>
                  <a:pt x="9092" y="14019"/>
                  <a:pt x="12109" y="13095"/>
                </a:cubicBezTo>
                <a:cubicBezTo>
                  <a:pt x="12280" y="13040"/>
                  <a:pt x="12384" y="12860"/>
                  <a:pt x="12348" y="12675"/>
                </a:cubicBezTo>
                <a:cubicBezTo>
                  <a:pt x="12072" y="11360"/>
                  <a:pt x="11532" y="10132"/>
                  <a:pt x="10747" y="9062"/>
                </a:cubicBezTo>
                <a:cubicBezTo>
                  <a:pt x="10643" y="8915"/>
                  <a:pt x="10465" y="8844"/>
                  <a:pt x="10293" y="8871"/>
                </a:cubicBezTo>
                <a:cubicBezTo>
                  <a:pt x="9856" y="8948"/>
                  <a:pt x="9415" y="8980"/>
                  <a:pt x="8962" y="8980"/>
                </a:cubicBezTo>
                <a:cubicBezTo>
                  <a:pt x="7371" y="8980"/>
                  <a:pt x="5742" y="8518"/>
                  <a:pt x="4390" y="7654"/>
                </a:cubicBezTo>
                <a:cubicBezTo>
                  <a:pt x="3350" y="6991"/>
                  <a:pt x="2467" y="6122"/>
                  <a:pt x="1796" y="5122"/>
                </a:cubicBezTo>
                <a:cubicBezTo>
                  <a:pt x="1765" y="5073"/>
                  <a:pt x="1713" y="5051"/>
                  <a:pt x="1663" y="5054"/>
                </a:cubicBezTo>
                <a:close/>
                <a:moveTo>
                  <a:pt x="192" y="10271"/>
                </a:moveTo>
                <a:cubicBezTo>
                  <a:pt x="105" y="10252"/>
                  <a:pt x="10" y="10315"/>
                  <a:pt x="6" y="10425"/>
                </a:cubicBezTo>
                <a:cubicBezTo>
                  <a:pt x="-30" y="11534"/>
                  <a:pt x="99" y="12638"/>
                  <a:pt x="380" y="13698"/>
                </a:cubicBezTo>
                <a:cubicBezTo>
                  <a:pt x="458" y="13986"/>
                  <a:pt x="609" y="14252"/>
                  <a:pt x="817" y="14458"/>
                </a:cubicBezTo>
                <a:cubicBezTo>
                  <a:pt x="2009" y="15638"/>
                  <a:pt x="3548" y="16587"/>
                  <a:pt x="5269" y="17191"/>
                </a:cubicBezTo>
                <a:cubicBezTo>
                  <a:pt x="7568" y="17984"/>
                  <a:pt x="9919" y="18088"/>
                  <a:pt x="11932" y="17474"/>
                </a:cubicBezTo>
                <a:cubicBezTo>
                  <a:pt x="12093" y="17425"/>
                  <a:pt x="12213" y="17295"/>
                  <a:pt x="12255" y="17126"/>
                </a:cubicBezTo>
                <a:cubicBezTo>
                  <a:pt x="12416" y="16479"/>
                  <a:pt x="12515" y="15805"/>
                  <a:pt x="12541" y="15126"/>
                </a:cubicBezTo>
                <a:cubicBezTo>
                  <a:pt x="12557" y="14729"/>
                  <a:pt x="12551" y="14333"/>
                  <a:pt x="12520" y="13947"/>
                </a:cubicBezTo>
                <a:cubicBezTo>
                  <a:pt x="12504" y="13762"/>
                  <a:pt x="12332" y="13637"/>
                  <a:pt x="12161" y="13686"/>
                </a:cubicBezTo>
                <a:cubicBezTo>
                  <a:pt x="11105" y="14001"/>
                  <a:pt x="10018" y="14160"/>
                  <a:pt x="8936" y="14159"/>
                </a:cubicBezTo>
                <a:cubicBezTo>
                  <a:pt x="6804" y="14159"/>
                  <a:pt x="4672" y="13555"/>
                  <a:pt x="2784" y="12382"/>
                </a:cubicBezTo>
                <a:cubicBezTo>
                  <a:pt x="1848" y="11800"/>
                  <a:pt x="1010" y="11110"/>
                  <a:pt x="271" y="10317"/>
                </a:cubicBezTo>
                <a:cubicBezTo>
                  <a:pt x="248" y="10291"/>
                  <a:pt x="221" y="10277"/>
                  <a:pt x="192" y="10271"/>
                </a:cubicBezTo>
                <a:close/>
                <a:moveTo>
                  <a:pt x="1459" y="15825"/>
                </a:moveTo>
                <a:cubicBezTo>
                  <a:pt x="1348" y="15835"/>
                  <a:pt x="1255" y="15966"/>
                  <a:pt x="1321" y="16089"/>
                </a:cubicBezTo>
                <a:cubicBezTo>
                  <a:pt x="2294" y="17898"/>
                  <a:pt x="3772" y="19436"/>
                  <a:pt x="5681" y="20441"/>
                </a:cubicBezTo>
                <a:cubicBezTo>
                  <a:pt x="6835" y="21050"/>
                  <a:pt x="8048" y="21407"/>
                  <a:pt x="9260" y="21538"/>
                </a:cubicBezTo>
                <a:cubicBezTo>
                  <a:pt x="9546" y="21570"/>
                  <a:pt x="9837" y="21463"/>
                  <a:pt x="10040" y="21246"/>
                </a:cubicBezTo>
                <a:cubicBezTo>
                  <a:pt x="10799" y="20436"/>
                  <a:pt x="11408" y="19474"/>
                  <a:pt x="11834" y="18425"/>
                </a:cubicBezTo>
                <a:cubicBezTo>
                  <a:pt x="11897" y="18284"/>
                  <a:pt x="11766" y="18126"/>
                  <a:pt x="11615" y="18164"/>
                </a:cubicBezTo>
                <a:cubicBezTo>
                  <a:pt x="10835" y="18354"/>
                  <a:pt x="10018" y="18452"/>
                  <a:pt x="9175" y="18452"/>
                </a:cubicBezTo>
                <a:cubicBezTo>
                  <a:pt x="7844" y="18452"/>
                  <a:pt x="6455" y="18212"/>
                  <a:pt x="5087" y="17734"/>
                </a:cubicBezTo>
                <a:cubicBezTo>
                  <a:pt x="3797" y="17283"/>
                  <a:pt x="2601" y="16642"/>
                  <a:pt x="1572" y="15859"/>
                </a:cubicBezTo>
                <a:cubicBezTo>
                  <a:pt x="1535" y="15831"/>
                  <a:pt x="1497" y="15822"/>
                  <a:pt x="1459" y="15825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32" name="Μπάσκετ">
            <a:extLst>
              <a:ext uri="{FF2B5EF4-FFF2-40B4-BE49-F238E27FC236}">
                <a16:creationId xmlns:a16="http://schemas.microsoft.com/office/drawing/2014/main" id="{EDA0FD93-D2CB-42B2-A9F7-412C6AA4D02B}"/>
              </a:ext>
            </a:extLst>
          </p:cNvPr>
          <p:cNvSpPr>
            <a:spLocks/>
          </p:cNvSpPr>
          <p:nvPr/>
        </p:nvSpPr>
        <p:spPr>
          <a:xfrm>
            <a:off x="7810508" y="5518136"/>
            <a:ext cx="305982" cy="305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6" y="0"/>
                </a:moveTo>
                <a:cubicBezTo>
                  <a:pt x="8238" y="66"/>
                  <a:pt x="6172" y="813"/>
                  <a:pt x="4475" y="2040"/>
                </a:cubicBezTo>
                <a:lnTo>
                  <a:pt x="7003" y="5176"/>
                </a:lnTo>
                <a:cubicBezTo>
                  <a:pt x="7797" y="6161"/>
                  <a:pt x="8921" y="6785"/>
                  <a:pt x="10155" y="6947"/>
                </a:cubicBezTo>
                <a:cubicBezTo>
                  <a:pt x="10325" y="6970"/>
                  <a:pt x="10476" y="6839"/>
                  <a:pt x="10476" y="6667"/>
                </a:cubicBezTo>
                <a:lnTo>
                  <a:pt x="10476" y="0"/>
                </a:lnTo>
                <a:close/>
                <a:moveTo>
                  <a:pt x="11124" y="0"/>
                </a:moveTo>
                <a:lnTo>
                  <a:pt x="11124" y="6666"/>
                </a:lnTo>
                <a:cubicBezTo>
                  <a:pt x="11124" y="6837"/>
                  <a:pt x="11275" y="6970"/>
                  <a:pt x="11445" y="6947"/>
                </a:cubicBezTo>
                <a:cubicBezTo>
                  <a:pt x="12678" y="6785"/>
                  <a:pt x="13802" y="6160"/>
                  <a:pt x="14595" y="5176"/>
                </a:cubicBezTo>
                <a:lnTo>
                  <a:pt x="17123" y="2038"/>
                </a:lnTo>
                <a:cubicBezTo>
                  <a:pt x="15427" y="812"/>
                  <a:pt x="13361" y="66"/>
                  <a:pt x="11124" y="0"/>
                </a:cubicBezTo>
                <a:close/>
                <a:moveTo>
                  <a:pt x="17695" y="2481"/>
                </a:moveTo>
                <a:lnTo>
                  <a:pt x="15157" y="5628"/>
                </a:lnTo>
                <a:cubicBezTo>
                  <a:pt x="14212" y="6800"/>
                  <a:pt x="12859" y="7531"/>
                  <a:pt x="11381" y="7683"/>
                </a:cubicBezTo>
                <a:cubicBezTo>
                  <a:pt x="11235" y="7698"/>
                  <a:pt x="11124" y="7819"/>
                  <a:pt x="11124" y="7965"/>
                </a:cubicBezTo>
                <a:lnTo>
                  <a:pt x="11124" y="10192"/>
                </a:lnTo>
                <a:cubicBezTo>
                  <a:pt x="11124" y="10349"/>
                  <a:pt x="11251" y="10476"/>
                  <a:pt x="11408" y="10476"/>
                </a:cubicBezTo>
                <a:lnTo>
                  <a:pt x="21600" y="10476"/>
                </a:lnTo>
                <a:cubicBezTo>
                  <a:pt x="21505" y="7261"/>
                  <a:pt x="20007" y="4398"/>
                  <a:pt x="17695" y="2481"/>
                </a:cubicBezTo>
                <a:close/>
                <a:moveTo>
                  <a:pt x="3903" y="2482"/>
                </a:moveTo>
                <a:cubicBezTo>
                  <a:pt x="1593" y="4400"/>
                  <a:pt x="95" y="7261"/>
                  <a:pt x="0" y="10476"/>
                </a:cubicBezTo>
                <a:lnTo>
                  <a:pt x="10192" y="10476"/>
                </a:lnTo>
                <a:cubicBezTo>
                  <a:pt x="10349" y="10476"/>
                  <a:pt x="10476" y="10349"/>
                  <a:pt x="10476" y="10192"/>
                </a:cubicBezTo>
                <a:lnTo>
                  <a:pt x="10476" y="7965"/>
                </a:lnTo>
                <a:cubicBezTo>
                  <a:pt x="10476" y="7819"/>
                  <a:pt x="10365" y="7698"/>
                  <a:pt x="10219" y="7683"/>
                </a:cubicBezTo>
                <a:cubicBezTo>
                  <a:pt x="8740" y="7531"/>
                  <a:pt x="7387" y="6801"/>
                  <a:pt x="6441" y="5628"/>
                </a:cubicBezTo>
                <a:lnTo>
                  <a:pt x="3903" y="2482"/>
                </a:lnTo>
                <a:close/>
                <a:moveTo>
                  <a:pt x="0" y="11124"/>
                </a:moveTo>
                <a:cubicBezTo>
                  <a:pt x="95" y="14339"/>
                  <a:pt x="1593" y="17202"/>
                  <a:pt x="3903" y="19119"/>
                </a:cubicBezTo>
                <a:lnTo>
                  <a:pt x="6439" y="15972"/>
                </a:lnTo>
                <a:cubicBezTo>
                  <a:pt x="7385" y="14799"/>
                  <a:pt x="8740" y="14070"/>
                  <a:pt x="10219" y="13919"/>
                </a:cubicBezTo>
                <a:cubicBezTo>
                  <a:pt x="10365" y="13904"/>
                  <a:pt x="10476" y="13783"/>
                  <a:pt x="10476" y="13637"/>
                </a:cubicBezTo>
                <a:lnTo>
                  <a:pt x="10476" y="11408"/>
                </a:lnTo>
                <a:cubicBezTo>
                  <a:pt x="10476" y="11251"/>
                  <a:pt x="10349" y="11124"/>
                  <a:pt x="10192" y="11124"/>
                </a:cubicBezTo>
                <a:lnTo>
                  <a:pt x="0" y="11124"/>
                </a:lnTo>
                <a:close/>
                <a:moveTo>
                  <a:pt x="11408" y="11124"/>
                </a:moveTo>
                <a:cubicBezTo>
                  <a:pt x="11251" y="11124"/>
                  <a:pt x="11124" y="11251"/>
                  <a:pt x="11124" y="11408"/>
                </a:cubicBezTo>
                <a:lnTo>
                  <a:pt x="11124" y="13637"/>
                </a:lnTo>
                <a:cubicBezTo>
                  <a:pt x="11124" y="13783"/>
                  <a:pt x="11235" y="13904"/>
                  <a:pt x="11381" y="13919"/>
                </a:cubicBezTo>
                <a:cubicBezTo>
                  <a:pt x="12859" y="14071"/>
                  <a:pt x="14212" y="14800"/>
                  <a:pt x="15157" y="15972"/>
                </a:cubicBezTo>
                <a:lnTo>
                  <a:pt x="17695" y="19119"/>
                </a:lnTo>
                <a:cubicBezTo>
                  <a:pt x="20007" y="17202"/>
                  <a:pt x="21505" y="14339"/>
                  <a:pt x="21600" y="11124"/>
                </a:cubicBezTo>
                <a:lnTo>
                  <a:pt x="11408" y="11124"/>
                </a:lnTo>
                <a:close/>
                <a:moveTo>
                  <a:pt x="10155" y="14653"/>
                </a:moveTo>
                <a:cubicBezTo>
                  <a:pt x="8921" y="14815"/>
                  <a:pt x="7797" y="15441"/>
                  <a:pt x="7003" y="16426"/>
                </a:cubicBezTo>
                <a:lnTo>
                  <a:pt x="4475" y="19562"/>
                </a:lnTo>
                <a:cubicBezTo>
                  <a:pt x="6172" y="20789"/>
                  <a:pt x="8238" y="21534"/>
                  <a:pt x="10476" y="21600"/>
                </a:cubicBezTo>
                <a:lnTo>
                  <a:pt x="10476" y="14934"/>
                </a:lnTo>
                <a:cubicBezTo>
                  <a:pt x="10476" y="14763"/>
                  <a:pt x="10325" y="14630"/>
                  <a:pt x="10155" y="14653"/>
                </a:cubicBezTo>
                <a:close/>
                <a:moveTo>
                  <a:pt x="11445" y="14653"/>
                </a:moveTo>
                <a:cubicBezTo>
                  <a:pt x="11275" y="14630"/>
                  <a:pt x="11124" y="14763"/>
                  <a:pt x="11124" y="14934"/>
                </a:cubicBezTo>
                <a:lnTo>
                  <a:pt x="11124" y="21600"/>
                </a:lnTo>
                <a:cubicBezTo>
                  <a:pt x="13361" y="21534"/>
                  <a:pt x="15427" y="20788"/>
                  <a:pt x="17123" y="19562"/>
                </a:cubicBezTo>
                <a:lnTo>
                  <a:pt x="14595" y="16426"/>
                </a:lnTo>
                <a:cubicBezTo>
                  <a:pt x="13802" y="15442"/>
                  <a:pt x="12678" y="14815"/>
                  <a:pt x="11445" y="1465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33" name="Κολύμβηση">
            <a:extLst>
              <a:ext uri="{FF2B5EF4-FFF2-40B4-BE49-F238E27FC236}">
                <a16:creationId xmlns:a16="http://schemas.microsoft.com/office/drawing/2014/main" id="{52407A8B-126B-4546-8B48-E8D370D4A181}"/>
              </a:ext>
            </a:extLst>
          </p:cNvPr>
          <p:cNvSpPr>
            <a:spLocks/>
          </p:cNvSpPr>
          <p:nvPr/>
        </p:nvSpPr>
        <p:spPr>
          <a:xfrm>
            <a:off x="7911627" y="4956429"/>
            <a:ext cx="443311" cy="375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9" h="21588" extrusionOk="0">
                <a:moveTo>
                  <a:pt x="17616" y="0"/>
                </a:moveTo>
                <a:cubicBezTo>
                  <a:pt x="17514" y="2"/>
                  <a:pt x="17410" y="15"/>
                  <a:pt x="17306" y="42"/>
                </a:cubicBezTo>
                <a:lnTo>
                  <a:pt x="9964" y="1967"/>
                </a:lnTo>
                <a:cubicBezTo>
                  <a:pt x="9504" y="2088"/>
                  <a:pt x="9114" y="2453"/>
                  <a:pt x="8907" y="2959"/>
                </a:cubicBezTo>
                <a:cubicBezTo>
                  <a:pt x="8701" y="3465"/>
                  <a:pt x="8699" y="4056"/>
                  <a:pt x="8902" y="4564"/>
                </a:cubicBezTo>
                <a:lnTo>
                  <a:pt x="10739" y="9139"/>
                </a:lnTo>
                <a:lnTo>
                  <a:pt x="3936" y="13586"/>
                </a:lnTo>
                <a:cubicBezTo>
                  <a:pt x="4095" y="13683"/>
                  <a:pt x="4231" y="13793"/>
                  <a:pt x="4354" y="13892"/>
                </a:cubicBezTo>
                <a:cubicBezTo>
                  <a:pt x="4628" y="14112"/>
                  <a:pt x="4808" y="14257"/>
                  <a:pt x="5230" y="14257"/>
                </a:cubicBezTo>
                <a:cubicBezTo>
                  <a:pt x="5652" y="14257"/>
                  <a:pt x="5833" y="14112"/>
                  <a:pt x="6107" y="13892"/>
                </a:cubicBezTo>
                <a:cubicBezTo>
                  <a:pt x="6448" y="13617"/>
                  <a:pt x="6873" y="13275"/>
                  <a:pt x="7672" y="13275"/>
                </a:cubicBezTo>
                <a:cubicBezTo>
                  <a:pt x="8471" y="13275"/>
                  <a:pt x="8897" y="13617"/>
                  <a:pt x="9239" y="13892"/>
                </a:cubicBezTo>
                <a:cubicBezTo>
                  <a:pt x="9513" y="14112"/>
                  <a:pt x="9692" y="14257"/>
                  <a:pt x="10114" y="14257"/>
                </a:cubicBezTo>
                <a:cubicBezTo>
                  <a:pt x="10537" y="14257"/>
                  <a:pt x="10718" y="14112"/>
                  <a:pt x="10991" y="13892"/>
                </a:cubicBezTo>
                <a:cubicBezTo>
                  <a:pt x="11333" y="13617"/>
                  <a:pt x="11759" y="13275"/>
                  <a:pt x="12558" y="13275"/>
                </a:cubicBezTo>
                <a:cubicBezTo>
                  <a:pt x="13358" y="13275"/>
                  <a:pt x="13784" y="13617"/>
                  <a:pt x="14125" y="13892"/>
                </a:cubicBezTo>
                <a:cubicBezTo>
                  <a:pt x="14399" y="14112"/>
                  <a:pt x="14579" y="14257"/>
                  <a:pt x="15001" y="14257"/>
                </a:cubicBezTo>
                <a:cubicBezTo>
                  <a:pt x="15423" y="14257"/>
                  <a:pt x="15605" y="14112"/>
                  <a:pt x="15879" y="13892"/>
                </a:cubicBezTo>
                <a:cubicBezTo>
                  <a:pt x="15965" y="13823"/>
                  <a:pt x="16056" y="13748"/>
                  <a:pt x="16158" y="13677"/>
                </a:cubicBezTo>
                <a:lnTo>
                  <a:pt x="15149" y="11624"/>
                </a:lnTo>
                <a:cubicBezTo>
                  <a:pt x="15130" y="11561"/>
                  <a:pt x="15109" y="11497"/>
                  <a:pt x="15084" y="11435"/>
                </a:cubicBezTo>
                <a:lnTo>
                  <a:pt x="12528" y="5070"/>
                </a:lnTo>
                <a:lnTo>
                  <a:pt x="17968" y="3644"/>
                </a:lnTo>
                <a:cubicBezTo>
                  <a:pt x="18801" y="3426"/>
                  <a:pt x="19328" y="2442"/>
                  <a:pt x="19145" y="1448"/>
                </a:cubicBezTo>
                <a:cubicBezTo>
                  <a:pt x="18985" y="578"/>
                  <a:pt x="18334" y="-12"/>
                  <a:pt x="17616" y="0"/>
                </a:cubicBezTo>
                <a:close/>
                <a:moveTo>
                  <a:pt x="18665" y="5842"/>
                </a:moveTo>
                <a:cubicBezTo>
                  <a:pt x="17980" y="5842"/>
                  <a:pt x="17295" y="6154"/>
                  <a:pt x="16773" y="6778"/>
                </a:cubicBezTo>
                <a:cubicBezTo>
                  <a:pt x="15728" y="8026"/>
                  <a:pt x="15728" y="10048"/>
                  <a:pt x="16773" y="11296"/>
                </a:cubicBezTo>
                <a:cubicBezTo>
                  <a:pt x="17817" y="12543"/>
                  <a:pt x="19511" y="12543"/>
                  <a:pt x="20555" y="11296"/>
                </a:cubicBezTo>
                <a:cubicBezTo>
                  <a:pt x="21600" y="10048"/>
                  <a:pt x="21600" y="8026"/>
                  <a:pt x="20555" y="6778"/>
                </a:cubicBezTo>
                <a:cubicBezTo>
                  <a:pt x="20033" y="6154"/>
                  <a:pt x="19349" y="5842"/>
                  <a:pt x="18665" y="5842"/>
                </a:cubicBezTo>
                <a:close/>
                <a:moveTo>
                  <a:pt x="3061" y="15417"/>
                </a:moveTo>
                <a:cubicBezTo>
                  <a:pt x="2262" y="15417"/>
                  <a:pt x="1836" y="15762"/>
                  <a:pt x="1494" y="16037"/>
                </a:cubicBezTo>
                <a:cubicBezTo>
                  <a:pt x="1220" y="16257"/>
                  <a:pt x="1039" y="16401"/>
                  <a:pt x="617" y="16401"/>
                </a:cubicBezTo>
                <a:cubicBezTo>
                  <a:pt x="276" y="16401"/>
                  <a:pt x="0" y="16731"/>
                  <a:pt x="0" y="17138"/>
                </a:cubicBezTo>
                <a:cubicBezTo>
                  <a:pt x="0" y="17545"/>
                  <a:pt x="276" y="17877"/>
                  <a:pt x="617" y="17877"/>
                </a:cubicBezTo>
                <a:cubicBezTo>
                  <a:pt x="1416" y="17877"/>
                  <a:pt x="1842" y="17534"/>
                  <a:pt x="2184" y="17259"/>
                </a:cubicBezTo>
                <a:cubicBezTo>
                  <a:pt x="2457" y="17039"/>
                  <a:pt x="2639" y="16893"/>
                  <a:pt x="3061" y="16893"/>
                </a:cubicBezTo>
                <a:cubicBezTo>
                  <a:pt x="3483" y="16893"/>
                  <a:pt x="3663" y="17039"/>
                  <a:pt x="3936" y="17259"/>
                </a:cubicBezTo>
                <a:cubicBezTo>
                  <a:pt x="4278" y="17534"/>
                  <a:pt x="4704" y="17877"/>
                  <a:pt x="5503" y="17877"/>
                </a:cubicBezTo>
                <a:cubicBezTo>
                  <a:pt x="6302" y="17877"/>
                  <a:pt x="6727" y="17534"/>
                  <a:pt x="7069" y="17259"/>
                </a:cubicBezTo>
                <a:cubicBezTo>
                  <a:pt x="7342" y="17039"/>
                  <a:pt x="7523" y="16893"/>
                  <a:pt x="7945" y="16893"/>
                </a:cubicBezTo>
                <a:cubicBezTo>
                  <a:pt x="8367" y="16893"/>
                  <a:pt x="8547" y="17039"/>
                  <a:pt x="8821" y="17259"/>
                </a:cubicBezTo>
                <a:cubicBezTo>
                  <a:pt x="9162" y="17534"/>
                  <a:pt x="9588" y="17877"/>
                  <a:pt x="10388" y="17877"/>
                </a:cubicBezTo>
                <a:cubicBezTo>
                  <a:pt x="11187" y="17877"/>
                  <a:pt x="11613" y="17534"/>
                  <a:pt x="11955" y="17259"/>
                </a:cubicBezTo>
                <a:cubicBezTo>
                  <a:pt x="12229" y="17039"/>
                  <a:pt x="12409" y="16893"/>
                  <a:pt x="12832" y="16893"/>
                </a:cubicBezTo>
                <a:cubicBezTo>
                  <a:pt x="13254" y="16893"/>
                  <a:pt x="13435" y="17039"/>
                  <a:pt x="13709" y="17259"/>
                </a:cubicBezTo>
                <a:cubicBezTo>
                  <a:pt x="14050" y="17534"/>
                  <a:pt x="14475" y="17877"/>
                  <a:pt x="15274" y="17877"/>
                </a:cubicBezTo>
                <a:cubicBezTo>
                  <a:pt x="16074" y="17877"/>
                  <a:pt x="16499" y="17534"/>
                  <a:pt x="16841" y="17259"/>
                </a:cubicBezTo>
                <a:cubicBezTo>
                  <a:pt x="17115" y="17039"/>
                  <a:pt x="17295" y="16893"/>
                  <a:pt x="17718" y="16893"/>
                </a:cubicBezTo>
                <a:cubicBezTo>
                  <a:pt x="18141" y="16893"/>
                  <a:pt x="18323" y="17039"/>
                  <a:pt x="18597" y="17259"/>
                </a:cubicBezTo>
                <a:cubicBezTo>
                  <a:pt x="18939" y="17534"/>
                  <a:pt x="19364" y="17877"/>
                  <a:pt x="20164" y="17877"/>
                </a:cubicBezTo>
                <a:cubicBezTo>
                  <a:pt x="20505" y="17877"/>
                  <a:pt x="20780" y="17545"/>
                  <a:pt x="20780" y="17138"/>
                </a:cubicBezTo>
                <a:cubicBezTo>
                  <a:pt x="20780" y="16731"/>
                  <a:pt x="20505" y="16401"/>
                  <a:pt x="20164" y="16401"/>
                </a:cubicBezTo>
                <a:cubicBezTo>
                  <a:pt x="19741" y="16401"/>
                  <a:pt x="19559" y="16255"/>
                  <a:pt x="19285" y="16035"/>
                </a:cubicBezTo>
                <a:cubicBezTo>
                  <a:pt x="18943" y="15760"/>
                  <a:pt x="18518" y="15417"/>
                  <a:pt x="17718" y="15417"/>
                </a:cubicBezTo>
                <a:cubicBezTo>
                  <a:pt x="16918" y="15417"/>
                  <a:pt x="16493" y="15760"/>
                  <a:pt x="16151" y="16035"/>
                </a:cubicBezTo>
                <a:cubicBezTo>
                  <a:pt x="15877" y="16255"/>
                  <a:pt x="15697" y="16401"/>
                  <a:pt x="15274" y="16401"/>
                </a:cubicBezTo>
                <a:cubicBezTo>
                  <a:pt x="14852" y="16401"/>
                  <a:pt x="14672" y="16257"/>
                  <a:pt x="14399" y="16037"/>
                </a:cubicBezTo>
                <a:cubicBezTo>
                  <a:pt x="14057" y="15762"/>
                  <a:pt x="13631" y="15417"/>
                  <a:pt x="12832" y="15417"/>
                </a:cubicBezTo>
                <a:cubicBezTo>
                  <a:pt x="12032" y="15417"/>
                  <a:pt x="11606" y="15762"/>
                  <a:pt x="11265" y="16037"/>
                </a:cubicBezTo>
                <a:cubicBezTo>
                  <a:pt x="10991" y="16257"/>
                  <a:pt x="10810" y="16401"/>
                  <a:pt x="10388" y="16401"/>
                </a:cubicBezTo>
                <a:cubicBezTo>
                  <a:pt x="9966" y="16401"/>
                  <a:pt x="9784" y="16257"/>
                  <a:pt x="9511" y="16037"/>
                </a:cubicBezTo>
                <a:cubicBezTo>
                  <a:pt x="9169" y="15762"/>
                  <a:pt x="8745" y="15417"/>
                  <a:pt x="7945" y="15417"/>
                </a:cubicBezTo>
                <a:cubicBezTo>
                  <a:pt x="7146" y="15417"/>
                  <a:pt x="6720" y="15762"/>
                  <a:pt x="6378" y="16037"/>
                </a:cubicBezTo>
                <a:cubicBezTo>
                  <a:pt x="6105" y="16257"/>
                  <a:pt x="5925" y="16401"/>
                  <a:pt x="5503" y="16401"/>
                </a:cubicBezTo>
                <a:cubicBezTo>
                  <a:pt x="5081" y="16401"/>
                  <a:pt x="4900" y="16257"/>
                  <a:pt x="4626" y="16037"/>
                </a:cubicBezTo>
                <a:cubicBezTo>
                  <a:pt x="4284" y="15762"/>
                  <a:pt x="3860" y="15417"/>
                  <a:pt x="3061" y="15417"/>
                </a:cubicBezTo>
                <a:close/>
                <a:moveTo>
                  <a:pt x="3266" y="19131"/>
                </a:moveTo>
                <a:cubicBezTo>
                  <a:pt x="2467" y="19131"/>
                  <a:pt x="2041" y="19473"/>
                  <a:pt x="1699" y="19748"/>
                </a:cubicBezTo>
                <a:cubicBezTo>
                  <a:pt x="1425" y="19968"/>
                  <a:pt x="1246" y="20115"/>
                  <a:pt x="824" y="20115"/>
                </a:cubicBezTo>
                <a:cubicBezTo>
                  <a:pt x="483" y="20115"/>
                  <a:pt x="205" y="20444"/>
                  <a:pt x="205" y="20851"/>
                </a:cubicBezTo>
                <a:cubicBezTo>
                  <a:pt x="205" y="21258"/>
                  <a:pt x="483" y="21588"/>
                  <a:pt x="824" y="21588"/>
                </a:cubicBezTo>
                <a:cubicBezTo>
                  <a:pt x="1623" y="21588"/>
                  <a:pt x="2047" y="21246"/>
                  <a:pt x="2389" y="20971"/>
                </a:cubicBezTo>
                <a:cubicBezTo>
                  <a:pt x="2662" y="20751"/>
                  <a:pt x="2844" y="20606"/>
                  <a:pt x="3266" y="20606"/>
                </a:cubicBezTo>
                <a:cubicBezTo>
                  <a:pt x="3688" y="20606"/>
                  <a:pt x="3869" y="20751"/>
                  <a:pt x="4143" y="20971"/>
                </a:cubicBezTo>
                <a:cubicBezTo>
                  <a:pt x="4485" y="21246"/>
                  <a:pt x="4909" y="21588"/>
                  <a:pt x="5708" y="21588"/>
                </a:cubicBezTo>
                <a:cubicBezTo>
                  <a:pt x="6507" y="21588"/>
                  <a:pt x="6933" y="21246"/>
                  <a:pt x="7275" y="20971"/>
                </a:cubicBezTo>
                <a:cubicBezTo>
                  <a:pt x="7549" y="20751"/>
                  <a:pt x="7728" y="20606"/>
                  <a:pt x="8150" y="20606"/>
                </a:cubicBezTo>
                <a:cubicBezTo>
                  <a:pt x="8572" y="20606"/>
                  <a:pt x="8754" y="20751"/>
                  <a:pt x="9027" y="20971"/>
                </a:cubicBezTo>
                <a:cubicBezTo>
                  <a:pt x="9369" y="21246"/>
                  <a:pt x="9795" y="21588"/>
                  <a:pt x="10594" y="21588"/>
                </a:cubicBezTo>
                <a:cubicBezTo>
                  <a:pt x="11394" y="21588"/>
                  <a:pt x="11818" y="21246"/>
                  <a:pt x="12160" y="20971"/>
                </a:cubicBezTo>
                <a:cubicBezTo>
                  <a:pt x="12434" y="20751"/>
                  <a:pt x="12614" y="20606"/>
                  <a:pt x="13037" y="20606"/>
                </a:cubicBezTo>
                <a:cubicBezTo>
                  <a:pt x="13459" y="20606"/>
                  <a:pt x="13640" y="20751"/>
                  <a:pt x="13914" y="20971"/>
                </a:cubicBezTo>
                <a:cubicBezTo>
                  <a:pt x="14255" y="21246"/>
                  <a:pt x="14682" y="21588"/>
                  <a:pt x="15481" y="21588"/>
                </a:cubicBezTo>
                <a:cubicBezTo>
                  <a:pt x="16280" y="21588"/>
                  <a:pt x="16706" y="21246"/>
                  <a:pt x="17048" y="20971"/>
                </a:cubicBezTo>
                <a:cubicBezTo>
                  <a:pt x="17322" y="20751"/>
                  <a:pt x="17502" y="20606"/>
                  <a:pt x="17925" y="20606"/>
                </a:cubicBezTo>
                <a:cubicBezTo>
                  <a:pt x="18347" y="20606"/>
                  <a:pt x="18528" y="20751"/>
                  <a:pt x="18802" y="20971"/>
                </a:cubicBezTo>
                <a:cubicBezTo>
                  <a:pt x="19144" y="21246"/>
                  <a:pt x="19569" y="21588"/>
                  <a:pt x="20369" y="21588"/>
                </a:cubicBezTo>
                <a:cubicBezTo>
                  <a:pt x="20710" y="21588"/>
                  <a:pt x="20987" y="21258"/>
                  <a:pt x="20987" y="20851"/>
                </a:cubicBezTo>
                <a:cubicBezTo>
                  <a:pt x="20987" y="20444"/>
                  <a:pt x="20710" y="20115"/>
                  <a:pt x="20369" y="20115"/>
                </a:cubicBezTo>
                <a:cubicBezTo>
                  <a:pt x="19946" y="20115"/>
                  <a:pt x="19766" y="19968"/>
                  <a:pt x="19492" y="19748"/>
                </a:cubicBezTo>
                <a:cubicBezTo>
                  <a:pt x="19150" y="19473"/>
                  <a:pt x="18724" y="19131"/>
                  <a:pt x="17925" y="19131"/>
                </a:cubicBezTo>
                <a:cubicBezTo>
                  <a:pt x="17125" y="19131"/>
                  <a:pt x="16700" y="19473"/>
                  <a:pt x="16358" y="19748"/>
                </a:cubicBezTo>
                <a:cubicBezTo>
                  <a:pt x="16084" y="19968"/>
                  <a:pt x="15904" y="20115"/>
                  <a:pt x="15481" y="20115"/>
                </a:cubicBezTo>
                <a:cubicBezTo>
                  <a:pt x="15059" y="20115"/>
                  <a:pt x="14877" y="19968"/>
                  <a:pt x="14604" y="19748"/>
                </a:cubicBezTo>
                <a:cubicBezTo>
                  <a:pt x="14262" y="19473"/>
                  <a:pt x="13836" y="19131"/>
                  <a:pt x="13037" y="19131"/>
                </a:cubicBezTo>
                <a:cubicBezTo>
                  <a:pt x="12237" y="19131"/>
                  <a:pt x="11813" y="19473"/>
                  <a:pt x="11471" y="19748"/>
                </a:cubicBezTo>
                <a:cubicBezTo>
                  <a:pt x="11198" y="19968"/>
                  <a:pt x="11017" y="20115"/>
                  <a:pt x="10594" y="20115"/>
                </a:cubicBezTo>
                <a:cubicBezTo>
                  <a:pt x="10172" y="20115"/>
                  <a:pt x="9991" y="19968"/>
                  <a:pt x="9718" y="19748"/>
                </a:cubicBezTo>
                <a:cubicBezTo>
                  <a:pt x="9376" y="19473"/>
                  <a:pt x="8950" y="19131"/>
                  <a:pt x="8150" y="19131"/>
                </a:cubicBezTo>
                <a:cubicBezTo>
                  <a:pt x="7351" y="19131"/>
                  <a:pt x="6927" y="19473"/>
                  <a:pt x="6585" y="19748"/>
                </a:cubicBezTo>
                <a:cubicBezTo>
                  <a:pt x="6312" y="19968"/>
                  <a:pt x="6130" y="20115"/>
                  <a:pt x="5708" y="20115"/>
                </a:cubicBezTo>
                <a:cubicBezTo>
                  <a:pt x="5286" y="20115"/>
                  <a:pt x="5106" y="19968"/>
                  <a:pt x="4833" y="19748"/>
                </a:cubicBezTo>
                <a:cubicBezTo>
                  <a:pt x="4491" y="19473"/>
                  <a:pt x="4065" y="19131"/>
                  <a:pt x="3266" y="1913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34" name="Αεροδρόμιο">
            <a:extLst>
              <a:ext uri="{FF2B5EF4-FFF2-40B4-BE49-F238E27FC236}">
                <a16:creationId xmlns:a16="http://schemas.microsoft.com/office/drawing/2014/main" id="{21CBF902-7053-4CBC-9BD2-FAA003310F4C}"/>
              </a:ext>
            </a:extLst>
          </p:cNvPr>
          <p:cNvSpPr>
            <a:spLocks/>
          </p:cNvSpPr>
          <p:nvPr/>
        </p:nvSpPr>
        <p:spPr>
          <a:xfrm>
            <a:off x="6126146" y="5008105"/>
            <a:ext cx="516444" cy="516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595" extrusionOk="0">
                <a:moveTo>
                  <a:pt x="19354" y="0"/>
                </a:moveTo>
                <a:cubicBezTo>
                  <a:pt x="18843" y="-5"/>
                  <a:pt x="18248" y="122"/>
                  <a:pt x="17667" y="457"/>
                </a:cubicBezTo>
                <a:cubicBezTo>
                  <a:pt x="16993" y="846"/>
                  <a:pt x="15334" y="2001"/>
                  <a:pt x="14186" y="2806"/>
                </a:cubicBezTo>
                <a:lnTo>
                  <a:pt x="12476" y="2784"/>
                </a:lnTo>
                <a:lnTo>
                  <a:pt x="11744" y="1591"/>
                </a:lnTo>
                <a:cubicBezTo>
                  <a:pt x="11652" y="1440"/>
                  <a:pt x="11480" y="1359"/>
                  <a:pt x="11307" y="1375"/>
                </a:cubicBezTo>
                <a:lnTo>
                  <a:pt x="10806" y="1424"/>
                </a:lnTo>
                <a:lnTo>
                  <a:pt x="11286" y="2769"/>
                </a:lnTo>
                <a:lnTo>
                  <a:pt x="8623" y="2735"/>
                </a:lnTo>
                <a:cubicBezTo>
                  <a:pt x="8450" y="2735"/>
                  <a:pt x="8284" y="2767"/>
                  <a:pt x="8133" y="2843"/>
                </a:cubicBezTo>
                <a:lnTo>
                  <a:pt x="7449" y="3167"/>
                </a:lnTo>
                <a:cubicBezTo>
                  <a:pt x="7449" y="3167"/>
                  <a:pt x="10111" y="3589"/>
                  <a:pt x="11690" y="3903"/>
                </a:cubicBezTo>
                <a:lnTo>
                  <a:pt x="11851" y="4350"/>
                </a:lnTo>
                <a:lnTo>
                  <a:pt x="10267" y="4539"/>
                </a:lnTo>
                <a:lnTo>
                  <a:pt x="9632" y="5101"/>
                </a:lnTo>
                <a:lnTo>
                  <a:pt x="11986" y="5074"/>
                </a:lnTo>
                <a:lnTo>
                  <a:pt x="13495" y="5705"/>
                </a:lnTo>
                <a:lnTo>
                  <a:pt x="14071" y="5403"/>
                </a:lnTo>
                <a:lnTo>
                  <a:pt x="13625" y="5009"/>
                </a:lnTo>
                <a:cubicBezTo>
                  <a:pt x="14255" y="4912"/>
                  <a:pt x="15080" y="4679"/>
                  <a:pt x="15920" y="4129"/>
                </a:cubicBezTo>
                <a:cubicBezTo>
                  <a:pt x="15931" y="4123"/>
                  <a:pt x="15942" y="4112"/>
                  <a:pt x="15952" y="4107"/>
                </a:cubicBezTo>
                <a:lnTo>
                  <a:pt x="21040" y="3508"/>
                </a:lnTo>
                <a:lnTo>
                  <a:pt x="21508" y="3113"/>
                </a:lnTo>
                <a:cubicBezTo>
                  <a:pt x="21600" y="3037"/>
                  <a:pt x="21546" y="2887"/>
                  <a:pt x="21428" y="2887"/>
                </a:cubicBezTo>
                <a:lnTo>
                  <a:pt x="17877" y="2850"/>
                </a:lnTo>
                <a:cubicBezTo>
                  <a:pt x="19074" y="2062"/>
                  <a:pt x="20146" y="1348"/>
                  <a:pt x="20474" y="1132"/>
                </a:cubicBezTo>
                <a:cubicBezTo>
                  <a:pt x="21201" y="661"/>
                  <a:pt x="20480" y="11"/>
                  <a:pt x="19354" y="0"/>
                </a:cubicBezTo>
                <a:close/>
                <a:moveTo>
                  <a:pt x="2221" y="15"/>
                </a:moveTo>
                <a:lnTo>
                  <a:pt x="2221" y="965"/>
                </a:lnTo>
                <a:lnTo>
                  <a:pt x="1298" y="965"/>
                </a:lnTo>
                <a:lnTo>
                  <a:pt x="1810" y="2607"/>
                </a:lnTo>
                <a:lnTo>
                  <a:pt x="0" y="2607"/>
                </a:lnTo>
                <a:lnTo>
                  <a:pt x="1347" y="6352"/>
                </a:lnTo>
                <a:lnTo>
                  <a:pt x="1347" y="13938"/>
                </a:lnTo>
                <a:lnTo>
                  <a:pt x="0" y="13938"/>
                </a:lnTo>
                <a:lnTo>
                  <a:pt x="0" y="18971"/>
                </a:lnTo>
                <a:lnTo>
                  <a:pt x="21525" y="18971"/>
                </a:lnTo>
                <a:lnTo>
                  <a:pt x="21525" y="13938"/>
                </a:lnTo>
                <a:lnTo>
                  <a:pt x="4172" y="13938"/>
                </a:lnTo>
                <a:lnTo>
                  <a:pt x="4172" y="6548"/>
                </a:lnTo>
                <a:lnTo>
                  <a:pt x="5590" y="2607"/>
                </a:lnTo>
                <a:lnTo>
                  <a:pt x="3773" y="2607"/>
                </a:lnTo>
                <a:lnTo>
                  <a:pt x="4284" y="965"/>
                </a:lnTo>
                <a:lnTo>
                  <a:pt x="3299" y="965"/>
                </a:lnTo>
                <a:lnTo>
                  <a:pt x="3299" y="15"/>
                </a:lnTo>
                <a:lnTo>
                  <a:pt x="2221" y="15"/>
                </a:lnTo>
                <a:close/>
                <a:moveTo>
                  <a:pt x="0" y="20245"/>
                </a:moveTo>
                <a:lnTo>
                  <a:pt x="0" y="21595"/>
                </a:lnTo>
                <a:lnTo>
                  <a:pt x="21525" y="21595"/>
                </a:lnTo>
                <a:lnTo>
                  <a:pt x="21525" y="20245"/>
                </a:lnTo>
                <a:lnTo>
                  <a:pt x="0" y="20245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35" name="Κρουαζιερόπλοιο">
            <a:extLst>
              <a:ext uri="{FF2B5EF4-FFF2-40B4-BE49-F238E27FC236}">
                <a16:creationId xmlns:a16="http://schemas.microsoft.com/office/drawing/2014/main" id="{8CA5CA0D-D29C-46BE-9F98-76640FD77ACA}"/>
              </a:ext>
            </a:extLst>
          </p:cNvPr>
          <p:cNvSpPr>
            <a:spLocks/>
          </p:cNvSpPr>
          <p:nvPr/>
        </p:nvSpPr>
        <p:spPr>
          <a:xfrm>
            <a:off x="6412071" y="5605045"/>
            <a:ext cx="859937" cy="248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33" y="0"/>
                </a:moveTo>
                <a:lnTo>
                  <a:pt x="11790" y="1913"/>
                </a:lnTo>
                <a:lnTo>
                  <a:pt x="10623" y="1913"/>
                </a:lnTo>
                <a:lnTo>
                  <a:pt x="8232" y="6082"/>
                </a:lnTo>
                <a:lnTo>
                  <a:pt x="7569" y="6082"/>
                </a:lnTo>
                <a:lnTo>
                  <a:pt x="7079" y="1058"/>
                </a:lnTo>
                <a:lnTo>
                  <a:pt x="6235" y="1058"/>
                </a:lnTo>
                <a:lnTo>
                  <a:pt x="6724" y="6082"/>
                </a:lnTo>
                <a:lnTo>
                  <a:pt x="5836" y="6082"/>
                </a:lnTo>
                <a:lnTo>
                  <a:pt x="5347" y="1058"/>
                </a:lnTo>
                <a:lnTo>
                  <a:pt x="4500" y="1058"/>
                </a:lnTo>
                <a:lnTo>
                  <a:pt x="4992" y="6082"/>
                </a:lnTo>
                <a:lnTo>
                  <a:pt x="4103" y="6082"/>
                </a:lnTo>
                <a:lnTo>
                  <a:pt x="3607" y="1058"/>
                </a:lnTo>
                <a:lnTo>
                  <a:pt x="2762" y="1058"/>
                </a:lnTo>
                <a:lnTo>
                  <a:pt x="3257" y="6082"/>
                </a:lnTo>
                <a:lnTo>
                  <a:pt x="1250" y="6082"/>
                </a:lnTo>
                <a:lnTo>
                  <a:pt x="1588" y="8204"/>
                </a:lnTo>
                <a:lnTo>
                  <a:pt x="18747" y="8204"/>
                </a:lnTo>
                <a:lnTo>
                  <a:pt x="18277" y="6622"/>
                </a:lnTo>
                <a:lnTo>
                  <a:pt x="13621" y="6622"/>
                </a:lnTo>
                <a:lnTo>
                  <a:pt x="13621" y="5896"/>
                </a:lnTo>
                <a:lnTo>
                  <a:pt x="18057" y="5896"/>
                </a:lnTo>
                <a:lnTo>
                  <a:pt x="17589" y="4314"/>
                </a:lnTo>
                <a:lnTo>
                  <a:pt x="13621" y="4314"/>
                </a:lnTo>
                <a:lnTo>
                  <a:pt x="13621" y="3570"/>
                </a:lnTo>
                <a:lnTo>
                  <a:pt x="17374" y="3570"/>
                </a:lnTo>
                <a:lnTo>
                  <a:pt x="16883" y="1913"/>
                </a:lnTo>
                <a:lnTo>
                  <a:pt x="16001" y="1913"/>
                </a:lnTo>
                <a:lnTo>
                  <a:pt x="15490" y="0"/>
                </a:lnTo>
                <a:lnTo>
                  <a:pt x="12333" y="0"/>
                </a:lnTo>
                <a:close/>
                <a:moveTo>
                  <a:pt x="1566" y="8948"/>
                </a:moveTo>
                <a:lnTo>
                  <a:pt x="1131" y="10530"/>
                </a:lnTo>
                <a:lnTo>
                  <a:pt x="19430" y="10530"/>
                </a:lnTo>
                <a:lnTo>
                  <a:pt x="18962" y="8948"/>
                </a:lnTo>
                <a:lnTo>
                  <a:pt x="1566" y="8948"/>
                </a:lnTo>
                <a:close/>
                <a:moveTo>
                  <a:pt x="932" y="11256"/>
                </a:moveTo>
                <a:lnTo>
                  <a:pt x="0" y="14658"/>
                </a:lnTo>
                <a:lnTo>
                  <a:pt x="954" y="21600"/>
                </a:lnTo>
                <a:lnTo>
                  <a:pt x="19063" y="21600"/>
                </a:lnTo>
                <a:lnTo>
                  <a:pt x="21600" y="11256"/>
                </a:lnTo>
                <a:lnTo>
                  <a:pt x="932" y="11256"/>
                </a:lnTo>
                <a:close/>
                <a:moveTo>
                  <a:pt x="2185" y="13466"/>
                </a:moveTo>
                <a:lnTo>
                  <a:pt x="3166" y="13466"/>
                </a:lnTo>
                <a:lnTo>
                  <a:pt x="3166" y="15257"/>
                </a:lnTo>
                <a:lnTo>
                  <a:pt x="1766" y="15257"/>
                </a:lnTo>
                <a:lnTo>
                  <a:pt x="2185" y="13466"/>
                </a:lnTo>
                <a:close/>
                <a:moveTo>
                  <a:pt x="3822" y="13466"/>
                </a:moveTo>
                <a:lnTo>
                  <a:pt x="4803" y="13466"/>
                </a:lnTo>
                <a:lnTo>
                  <a:pt x="4803" y="15257"/>
                </a:lnTo>
                <a:lnTo>
                  <a:pt x="3822" y="15257"/>
                </a:lnTo>
                <a:lnTo>
                  <a:pt x="3822" y="13466"/>
                </a:lnTo>
                <a:close/>
                <a:moveTo>
                  <a:pt x="5476" y="13466"/>
                </a:moveTo>
                <a:lnTo>
                  <a:pt x="6455" y="13466"/>
                </a:lnTo>
                <a:lnTo>
                  <a:pt x="6455" y="15257"/>
                </a:lnTo>
                <a:lnTo>
                  <a:pt x="5476" y="15257"/>
                </a:lnTo>
                <a:lnTo>
                  <a:pt x="5476" y="13466"/>
                </a:lnTo>
                <a:close/>
                <a:moveTo>
                  <a:pt x="7128" y="13466"/>
                </a:moveTo>
                <a:lnTo>
                  <a:pt x="8107" y="13466"/>
                </a:lnTo>
                <a:lnTo>
                  <a:pt x="8107" y="15257"/>
                </a:lnTo>
                <a:lnTo>
                  <a:pt x="7128" y="15257"/>
                </a:lnTo>
                <a:lnTo>
                  <a:pt x="7128" y="13466"/>
                </a:lnTo>
                <a:close/>
                <a:moveTo>
                  <a:pt x="8775" y="13466"/>
                </a:moveTo>
                <a:lnTo>
                  <a:pt x="9756" y="13466"/>
                </a:lnTo>
                <a:lnTo>
                  <a:pt x="9756" y="15257"/>
                </a:lnTo>
                <a:lnTo>
                  <a:pt x="8775" y="15257"/>
                </a:lnTo>
                <a:lnTo>
                  <a:pt x="8775" y="13466"/>
                </a:lnTo>
                <a:close/>
                <a:moveTo>
                  <a:pt x="10429" y="13466"/>
                </a:moveTo>
                <a:lnTo>
                  <a:pt x="11408" y="13466"/>
                </a:lnTo>
                <a:lnTo>
                  <a:pt x="11408" y="15257"/>
                </a:lnTo>
                <a:lnTo>
                  <a:pt x="10429" y="15257"/>
                </a:lnTo>
                <a:lnTo>
                  <a:pt x="10429" y="13466"/>
                </a:lnTo>
                <a:close/>
                <a:moveTo>
                  <a:pt x="12081" y="13466"/>
                </a:moveTo>
                <a:lnTo>
                  <a:pt x="13060" y="13466"/>
                </a:lnTo>
                <a:lnTo>
                  <a:pt x="13060" y="15257"/>
                </a:lnTo>
                <a:lnTo>
                  <a:pt x="12081" y="15257"/>
                </a:lnTo>
                <a:lnTo>
                  <a:pt x="12081" y="13466"/>
                </a:lnTo>
                <a:close/>
                <a:moveTo>
                  <a:pt x="13733" y="13466"/>
                </a:moveTo>
                <a:lnTo>
                  <a:pt x="14714" y="13466"/>
                </a:lnTo>
                <a:lnTo>
                  <a:pt x="14714" y="15257"/>
                </a:lnTo>
                <a:lnTo>
                  <a:pt x="13733" y="15257"/>
                </a:lnTo>
                <a:lnTo>
                  <a:pt x="13733" y="13466"/>
                </a:lnTo>
                <a:close/>
                <a:moveTo>
                  <a:pt x="15387" y="13466"/>
                </a:moveTo>
                <a:lnTo>
                  <a:pt x="16366" y="13466"/>
                </a:lnTo>
                <a:lnTo>
                  <a:pt x="16366" y="15257"/>
                </a:lnTo>
                <a:lnTo>
                  <a:pt x="15387" y="15257"/>
                </a:lnTo>
                <a:lnTo>
                  <a:pt x="15387" y="13466"/>
                </a:lnTo>
                <a:close/>
                <a:moveTo>
                  <a:pt x="17034" y="13466"/>
                </a:moveTo>
                <a:lnTo>
                  <a:pt x="18013" y="13466"/>
                </a:lnTo>
                <a:lnTo>
                  <a:pt x="18245" y="15257"/>
                </a:lnTo>
                <a:lnTo>
                  <a:pt x="17034" y="15257"/>
                </a:lnTo>
                <a:lnTo>
                  <a:pt x="17034" y="1346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36" name="Πλοίο">
            <a:extLst>
              <a:ext uri="{FF2B5EF4-FFF2-40B4-BE49-F238E27FC236}">
                <a16:creationId xmlns:a16="http://schemas.microsoft.com/office/drawing/2014/main" id="{310EFB53-DA42-4013-BC45-D374574DD1B4}"/>
              </a:ext>
            </a:extLst>
          </p:cNvPr>
          <p:cNvSpPr>
            <a:spLocks/>
          </p:cNvSpPr>
          <p:nvPr/>
        </p:nvSpPr>
        <p:spPr>
          <a:xfrm>
            <a:off x="5222245" y="5089448"/>
            <a:ext cx="764806" cy="312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9" y="0"/>
                </a:moveTo>
                <a:lnTo>
                  <a:pt x="4919" y="717"/>
                </a:lnTo>
                <a:lnTo>
                  <a:pt x="5162" y="717"/>
                </a:lnTo>
                <a:lnTo>
                  <a:pt x="5162" y="1488"/>
                </a:lnTo>
                <a:lnTo>
                  <a:pt x="3370" y="1488"/>
                </a:lnTo>
                <a:lnTo>
                  <a:pt x="3370" y="5382"/>
                </a:lnTo>
                <a:lnTo>
                  <a:pt x="1569" y="5382"/>
                </a:lnTo>
                <a:lnTo>
                  <a:pt x="1569" y="11432"/>
                </a:lnTo>
                <a:lnTo>
                  <a:pt x="854" y="11432"/>
                </a:lnTo>
                <a:lnTo>
                  <a:pt x="854" y="14863"/>
                </a:lnTo>
                <a:lnTo>
                  <a:pt x="1569" y="14863"/>
                </a:lnTo>
                <a:lnTo>
                  <a:pt x="1953" y="14863"/>
                </a:lnTo>
                <a:lnTo>
                  <a:pt x="5709" y="14863"/>
                </a:lnTo>
                <a:lnTo>
                  <a:pt x="5709" y="5598"/>
                </a:lnTo>
                <a:lnTo>
                  <a:pt x="5709" y="5382"/>
                </a:lnTo>
                <a:lnTo>
                  <a:pt x="5709" y="1488"/>
                </a:lnTo>
                <a:lnTo>
                  <a:pt x="5460" y="1488"/>
                </a:lnTo>
                <a:lnTo>
                  <a:pt x="5460" y="717"/>
                </a:lnTo>
                <a:lnTo>
                  <a:pt x="5704" y="717"/>
                </a:lnTo>
                <a:lnTo>
                  <a:pt x="5704" y="0"/>
                </a:lnTo>
                <a:lnTo>
                  <a:pt x="4919" y="0"/>
                </a:lnTo>
                <a:close/>
                <a:moveTo>
                  <a:pt x="3901" y="2295"/>
                </a:moveTo>
                <a:lnTo>
                  <a:pt x="4329" y="2295"/>
                </a:lnTo>
                <a:cubicBezTo>
                  <a:pt x="4388" y="2295"/>
                  <a:pt x="4437" y="2415"/>
                  <a:pt x="4437" y="2561"/>
                </a:cubicBezTo>
                <a:lnTo>
                  <a:pt x="4437" y="3609"/>
                </a:lnTo>
                <a:cubicBezTo>
                  <a:pt x="4437" y="3755"/>
                  <a:pt x="4388" y="3874"/>
                  <a:pt x="4329" y="3874"/>
                </a:cubicBezTo>
                <a:lnTo>
                  <a:pt x="3901" y="3874"/>
                </a:lnTo>
                <a:cubicBezTo>
                  <a:pt x="3841" y="3874"/>
                  <a:pt x="3793" y="3755"/>
                  <a:pt x="3793" y="3609"/>
                </a:cubicBezTo>
                <a:lnTo>
                  <a:pt x="3793" y="2561"/>
                </a:lnTo>
                <a:cubicBezTo>
                  <a:pt x="3793" y="2415"/>
                  <a:pt x="3841" y="2296"/>
                  <a:pt x="3901" y="2295"/>
                </a:cubicBezTo>
                <a:close/>
                <a:moveTo>
                  <a:pt x="4831" y="2295"/>
                </a:moveTo>
                <a:lnTo>
                  <a:pt x="5259" y="2295"/>
                </a:lnTo>
                <a:cubicBezTo>
                  <a:pt x="5318" y="2295"/>
                  <a:pt x="5367" y="2415"/>
                  <a:pt x="5367" y="2561"/>
                </a:cubicBezTo>
                <a:lnTo>
                  <a:pt x="5367" y="3609"/>
                </a:lnTo>
                <a:cubicBezTo>
                  <a:pt x="5367" y="3755"/>
                  <a:pt x="5318" y="3874"/>
                  <a:pt x="5259" y="3874"/>
                </a:cubicBezTo>
                <a:lnTo>
                  <a:pt x="4831" y="3874"/>
                </a:lnTo>
                <a:cubicBezTo>
                  <a:pt x="4771" y="3874"/>
                  <a:pt x="4723" y="3755"/>
                  <a:pt x="4723" y="3609"/>
                </a:cubicBezTo>
                <a:lnTo>
                  <a:pt x="4723" y="2561"/>
                </a:lnTo>
                <a:cubicBezTo>
                  <a:pt x="4723" y="2415"/>
                  <a:pt x="4771" y="2296"/>
                  <a:pt x="4831" y="2295"/>
                </a:cubicBezTo>
                <a:close/>
                <a:moveTo>
                  <a:pt x="6503" y="5544"/>
                </a:moveTo>
                <a:lnTo>
                  <a:pt x="6503" y="8250"/>
                </a:lnTo>
                <a:lnTo>
                  <a:pt x="8896" y="8250"/>
                </a:lnTo>
                <a:lnTo>
                  <a:pt x="8896" y="5544"/>
                </a:lnTo>
                <a:lnTo>
                  <a:pt x="6503" y="5544"/>
                </a:lnTo>
                <a:close/>
                <a:moveTo>
                  <a:pt x="9112" y="5544"/>
                </a:moveTo>
                <a:lnTo>
                  <a:pt x="9112" y="8250"/>
                </a:lnTo>
                <a:lnTo>
                  <a:pt x="11503" y="8250"/>
                </a:lnTo>
                <a:lnTo>
                  <a:pt x="11503" y="5544"/>
                </a:lnTo>
                <a:lnTo>
                  <a:pt x="9112" y="5544"/>
                </a:lnTo>
                <a:close/>
                <a:moveTo>
                  <a:pt x="11747" y="5544"/>
                </a:moveTo>
                <a:lnTo>
                  <a:pt x="11747" y="8250"/>
                </a:lnTo>
                <a:lnTo>
                  <a:pt x="14138" y="8250"/>
                </a:lnTo>
                <a:lnTo>
                  <a:pt x="14138" y="5544"/>
                </a:lnTo>
                <a:lnTo>
                  <a:pt x="11747" y="5544"/>
                </a:lnTo>
                <a:close/>
                <a:moveTo>
                  <a:pt x="14388" y="5544"/>
                </a:moveTo>
                <a:lnTo>
                  <a:pt x="14388" y="8250"/>
                </a:lnTo>
                <a:lnTo>
                  <a:pt x="16779" y="8250"/>
                </a:lnTo>
                <a:lnTo>
                  <a:pt x="16779" y="5544"/>
                </a:lnTo>
                <a:lnTo>
                  <a:pt x="14388" y="5544"/>
                </a:lnTo>
                <a:close/>
                <a:moveTo>
                  <a:pt x="17023" y="5544"/>
                </a:moveTo>
                <a:lnTo>
                  <a:pt x="17023" y="8250"/>
                </a:lnTo>
                <a:lnTo>
                  <a:pt x="19414" y="8250"/>
                </a:lnTo>
                <a:lnTo>
                  <a:pt x="19414" y="5544"/>
                </a:lnTo>
                <a:lnTo>
                  <a:pt x="17023" y="5544"/>
                </a:lnTo>
                <a:close/>
                <a:moveTo>
                  <a:pt x="2029" y="6327"/>
                </a:moveTo>
                <a:lnTo>
                  <a:pt x="2457" y="6327"/>
                </a:lnTo>
                <a:cubicBezTo>
                  <a:pt x="2516" y="6327"/>
                  <a:pt x="2565" y="6446"/>
                  <a:pt x="2565" y="6592"/>
                </a:cubicBezTo>
                <a:lnTo>
                  <a:pt x="2565" y="7636"/>
                </a:lnTo>
                <a:cubicBezTo>
                  <a:pt x="2565" y="7782"/>
                  <a:pt x="2516" y="7902"/>
                  <a:pt x="2457" y="7902"/>
                </a:cubicBezTo>
                <a:lnTo>
                  <a:pt x="2029" y="7902"/>
                </a:lnTo>
                <a:cubicBezTo>
                  <a:pt x="1970" y="7902"/>
                  <a:pt x="1921" y="7782"/>
                  <a:pt x="1921" y="7636"/>
                </a:cubicBezTo>
                <a:lnTo>
                  <a:pt x="1921" y="6592"/>
                </a:lnTo>
                <a:cubicBezTo>
                  <a:pt x="1921" y="6446"/>
                  <a:pt x="1970" y="6327"/>
                  <a:pt x="2029" y="6327"/>
                </a:cubicBezTo>
                <a:close/>
                <a:moveTo>
                  <a:pt x="2964" y="6327"/>
                </a:moveTo>
                <a:lnTo>
                  <a:pt x="3392" y="6327"/>
                </a:lnTo>
                <a:cubicBezTo>
                  <a:pt x="3452" y="6327"/>
                  <a:pt x="3500" y="6446"/>
                  <a:pt x="3500" y="6592"/>
                </a:cubicBezTo>
                <a:lnTo>
                  <a:pt x="3500" y="7636"/>
                </a:lnTo>
                <a:cubicBezTo>
                  <a:pt x="3500" y="7782"/>
                  <a:pt x="3452" y="7902"/>
                  <a:pt x="3392" y="7902"/>
                </a:cubicBezTo>
                <a:lnTo>
                  <a:pt x="2964" y="7902"/>
                </a:lnTo>
                <a:cubicBezTo>
                  <a:pt x="2905" y="7902"/>
                  <a:pt x="2856" y="7782"/>
                  <a:pt x="2856" y="7636"/>
                </a:cubicBezTo>
                <a:lnTo>
                  <a:pt x="2856" y="6592"/>
                </a:lnTo>
                <a:cubicBezTo>
                  <a:pt x="2856" y="6446"/>
                  <a:pt x="2905" y="6327"/>
                  <a:pt x="2964" y="6327"/>
                </a:cubicBezTo>
                <a:close/>
                <a:moveTo>
                  <a:pt x="3901" y="6327"/>
                </a:moveTo>
                <a:lnTo>
                  <a:pt x="4329" y="6327"/>
                </a:lnTo>
                <a:cubicBezTo>
                  <a:pt x="4388" y="6327"/>
                  <a:pt x="4437" y="6446"/>
                  <a:pt x="4437" y="6592"/>
                </a:cubicBezTo>
                <a:lnTo>
                  <a:pt x="4437" y="7636"/>
                </a:lnTo>
                <a:cubicBezTo>
                  <a:pt x="4437" y="7782"/>
                  <a:pt x="4388" y="7902"/>
                  <a:pt x="4329" y="7902"/>
                </a:cubicBezTo>
                <a:lnTo>
                  <a:pt x="3901" y="7902"/>
                </a:lnTo>
                <a:cubicBezTo>
                  <a:pt x="3841" y="7902"/>
                  <a:pt x="3793" y="7782"/>
                  <a:pt x="3793" y="7636"/>
                </a:cubicBezTo>
                <a:lnTo>
                  <a:pt x="3793" y="6592"/>
                </a:lnTo>
                <a:cubicBezTo>
                  <a:pt x="3793" y="6446"/>
                  <a:pt x="3841" y="6327"/>
                  <a:pt x="3901" y="6327"/>
                </a:cubicBezTo>
                <a:close/>
                <a:moveTo>
                  <a:pt x="4831" y="6327"/>
                </a:moveTo>
                <a:lnTo>
                  <a:pt x="5259" y="6327"/>
                </a:lnTo>
                <a:cubicBezTo>
                  <a:pt x="5318" y="6327"/>
                  <a:pt x="5367" y="6446"/>
                  <a:pt x="5367" y="6592"/>
                </a:cubicBezTo>
                <a:lnTo>
                  <a:pt x="5367" y="7636"/>
                </a:lnTo>
                <a:cubicBezTo>
                  <a:pt x="5367" y="7782"/>
                  <a:pt x="5318" y="7902"/>
                  <a:pt x="5259" y="7902"/>
                </a:cubicBezTo>
                <a:lnTo>
                  <a:pt x="4831" y="7902"/>
                </a:lnTo>
                <a:cubicBezTo>
                  <a:pt x="4771" y="7902"/>
                  <a:pt x="4723" y="7782"/>
                  <a:pt x="4723" y="7636"/>
                </a:cubicBezTo>
                <a:lnTo>
                  <a:pt x="4723" y="6592"/>
                </a:lnTo>
                <a:cubicBezTo>
                  <a:pt x="4723" y="6446"/>
                  <a:pt x="4771" y="6327"/>
                  <a:pt x="4831" y="6327"/>
                </a:cubicBezTo>
                <a:close/>
                <a:moveTo>
                  <a:pt x="6503" y="8780"/>
                </a:moveTo>
                <a:lnTo>
                  <a:pt x="6503" y="11482"/>
                </a:lnTo>
                <a:lnTo>
                  <a:pt x="8896" y="11482"/>
                </a:lnTo>
                <a:lnTo>
                  <a:pt x="8896" y="8780"/>
                </a:lnTo>
                <a:lnTo>
                  <a:pt x="6503" y="8780"/>
                </a:lnTo>
                <a:close/>
                <a:moveTo>
                  <a:pt x="9112" y="8780"/>
                </a:moveTo>
                <a:lnTo>
                  <a:pt x="9112" y="11482"/>
                </a:lnTo>
                <a:lnTo>
                  <a:pt x="11503" y="11482"/>
                </a:lnTo>
                <a:lnTo>
                  <a:pt x="11503" y="8780"/>
                </a:lnTo>
                <a:lnTo>
                  <a:pt x="9112" y="8780"/>
                </a:lnTo>
                <a:close/>
                <a:moveTo>
                  <a:pt x="11747" y="8780"/>
                </a:moveTo>
                <a:lnTo>
                  <a:pt x="11747" y="11482"/>
                </a:lnTo>
                <a:lnTo>
                  <a:pt x="14138" y="11482"/>
                </a:lnTo>
                <a:lnTo>
                  <a:pt x="14138" y="8780"/>
                </a:lnTo>
                <a:lnTo>
                  <a:pt x="11747" y="8780"/>
                </a:lnTo>
                <a:close/>
                <a:moveTo>
                  <a:pt x="14388" y="8780"/>
                </a:moveTo>
                <a:lnTo>
                  <a:pt x="14388" y="11482"/>
                </a:lnTo>
                <a:lnTo>
                  <a:pt x="16779" y="11482"/>
                </a:lnTo>
                <a:lnTo>
                  <a:pt x="16779" y="8780"/>
                </a:lnTo>
                <a:lnTo>
                  <a:pt x="14388" y="8780"/>
                </a:lnTo>
                <a:close/>
                <a:moveTo>
                  <a:pt x="17023" y="8780"/>
                </a:moveTo>
                <a:lnTo>
                  <a:pt x="17023" y="11482"/>
                </a:lnTo>
                <a:lnTo>
                  <a:pt x="19414" y="11482"/>
                </a:lnTo>
                <a:lnTo>
                  <a:pt x="19414" y="8780"/>
                </a:lnTo>
                <a:lnTo>
                  <a:pt x="17023" y="8780"/>
                </a:lnTo>
                <a:close/>
                <a:moveTo>
                  <a:pt x="6503" y="12012"/>
                </a:moveTo>
                <a:lnTo>
                  <a:pt x="6503" y="14718"/>
                </a:lnTo>
                <a:lnTo>
                  <a:pt x="8896" y="14718"/>
                </a:lnTo>
                <a:lnTo>
                  <a:pt x="8896" y="12012"/>
                </a:lnTo>
                <a:lnTo>
                  <a:pt x="6503" y="12012"/>
                </a:lnTo>
                <a:close/>
                <a:moveTo>
                  <a:pt x="9112" y="12012"/>
                </a:moveTo>
                <a:lnTo>
                  <a:pt x="9112" y="14718"/>
                </a:lnTo>
                <a:lnTo>
                  <a:pt x="11503" y="14718"/>
                </a:lnTo>
                <a:lnTo>
                  <a:pt x="11503" y="12012"/>
                </a:lnTo>
                <a:lnTo>
                  <a:pt x="9112" y="12012"/>
                </a:lnTo>
                <a:close/>
                <a:moveTo>
                  <a:pt x="11747" y="12012"/>
                </a:moveTo>
                <a:lnTo>
                  <a:pt x="11747" y="14718"/>
                </a:lnTo>
                <a:lnTo>
                  <a:pt x="14138" y="14718"/>
                </a:lnTo>
                <a:lnTo>
                  <a:pt x="14138" y="12012"/>
                </a:lnTo>
                <a:lnTo>
                  <a:pt x="11747" y="12012"/>
                </a:lnTo>
                <a:close/>
                <a:moveTo>
                  <a:pt x="14388" y="12012"/>
                </a:moveTo>
                <a:lnTo>
                  <a:pt x="14388" y="14651"/>
                </a:lnTo>
                <a:lnTo>
                  <a:pt x="14425" y="14651"/>
                </a:lnTo>
                <a:cubicBezTo>
                  <a:pt x="14853" y="14665"/>
                  <a:pt x="15166" y="14240"/>
                  <a:pt x="15350" y="13392"/>
                </a:cubicBezTo>
                <a:cubicBezTo>
                  <a:pt x="15496" y="12716"/>
                  <a:pt x="15513" y="12029"/>
                  <a:pt x="15513" y="12029"/>
                </a:cubicBezTo>
                <a:lnTo>
                  <a:pt x="15513" y="12012"/>
                </a:lnTo>
                <a:lnTo>
                  <a:pt x="14388" y="12012"/>
                </a:lnTo>
                <a:close/>
                <a:moveTo>
                  <a:pt x="15719" y="12041"/>
                </a:moveTo>
                <a:cubicBezTo>
                  <a:pt x="15719" y="12041"/>
                  <a:pt x="15670" y="15157"/>
                  <a:pt x="14425" y="15157"/>
                </a:cubicBezTo>
                <a:cubicBezTo>
                  <a:pt x="13181" y="15157"/>
                  <a:pt x="0" y="15157"/>
                  <a:pt x="0" y="15157"/>
                </a:cubicBezTo>
                <a:cubicBezTo>
                  <a:pt x="0" y="15157"/>
                  <a:pt x="27" y="16683"/>
                  <a:pt x="303" y="18260"/>
                </a:cubicBezTo>
                <a:lnTo>
                  <a:pt x="20026" y="18260"/>
                </a:lnTo>
                <a:lnTo>
                  <a:pt x="21600" y="12041"/>
                </a:lnTo>
                <a:lnTo>
                  <a:pt x="15719" y="12041"/>
                </a:lnTo>
                <a:close/>
                <a:moveTo>
                  <a:pt x="401" y="18774"/>
                </a:moveTo>
                <a:cubicBezTo>
                  <a:pt x="715" y="20233"/>
                  <a:pt x="1277" y="21600"/>
                  <a:pt x="2273" y="21600"/>
                </a:cubicBezTo>
                <a:cubicBezTo>
                  <a:pt x="3344" y="21600"/>
                  <a:pt x="14539" y="21600"/>
                  <a:pt x="14539" y="21600"/>
                </a:cubicBezTo>
                <a:lnTo>
                  <a:pt x="19187" y="21575"/>
                </a:lnTo>
                <a:lnTo>
                  <a:pt x="19896" y="18774"/>
                </a:lnTo>
                <a:lnTo>
                  <a:pt x="401" y="1877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37" name="Άγκυρα">
            <a:extLst>
              <a:ext uri="{FF2B5EF4-FFF2-40B4-BE49-F238E27FC236}">
                <a16:creationId xmlns:a16="http://schemas.microsoft.com/office/drawing/2014/main" id="{46E69472-8681-45A2-A939-88F4110C7CAE}"/>
              </a:ext>
            </a:extLst>
          </p:cNvPr>
          <p:cNvSpPr>
            <a:spLocks/>
          </p:cNvSpPr>
          <p:nvPr/>
        </p:nvSpPr>
        <p:spPr>
          <a:xfrm>
            <a:off x="6773937" y="5006721"/>
            <a:ext cx="444509" cy="519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563" extrusionOk="0">
                <a:moveTo>
                  <a:pt x="10536" y="11"/>
                </a:moveTo>
                <a:cubicBezTo>
                  <a:pt x="9380" y="118"/>
                  <a:pt x="8481" y="954"/>
                  <a:pt x="8481" y="1967"/>
                </a:cubicBezTo>
                <a:cubicBezTo>
                  <a:pt x="8481" y="2667"/>
                  <a:pt x="8908" y="3281"/>
                  <a:pt x="9556" y="3631"/>
                </a:cubicBezTo>
                <a:cubicBezTo>
                  <a:pt x="9876" y="3804"/>
                  <a:pt x="10045" y="4127"/>
                  <a:pt x="10008" y="4456"/>
                </a:cubicBezTo>
                <a:lnTo>
                  <a:pt x="9959" y="4907"/>
                </a:lnTo>
                <a:cubicBezTo>
                  <a:pt x="9864" y="5122"/>
                  <a:pt x="9618" y="5269"/>
                  <a:pt x="9347" y="5269"/>
                </a:cubicBezTo>
                <a:lnTo>
                  <a:pt x="6486" y="5269"/>
                </a:lnTo>
                <a:cubicBezTo>
                  <a:pt x="6348" y="5269"/>
                  <a:pt x="6216" y="5209"/>
                  <a:pt x="6134" y="5112"/>
                </a:cubicBezTo>
                <a:cubicBezTo>
                  <a:pt x="5958" y="4891"/>
                  <a:pt x="5662" y="4752"/>
                  <a:pt x="5323" y="4757"/>
                </a:cubicBezTo>
                <a:cubicBezTo>
                  <a:pt x="4813" y="4762"/>
                  <a:pt x="4386" y="5134"/>
                  <a:pt x="4380" y="5570"/>
                </a:cubicBezTo>
                <a:cubicBezTo>
                  <a:pt x="4373" y="6033"/>
                  <a:pt x="4808" y="6405"/>
                  <a:pt x="5342" y="6405"/>
                </a:cubicBezTo>
                <a:cubicBezTo>
                  <a:pt x="5563" y="6405"/>
                  <a:pt x="5770" y="6341"/>
                  <a:pt x="5934" y="6233"/>
                </a:cubicBezTo>
                <a:cubicBezTo>
                  <a:pt x="6066" y="6147"/>
                  <a:pt x="6241" y="6120"/>
                  <a:pt x="6392" y="6179"/>
                </a:cubicBezTo>
                <a:lnTo>
                  <a:pt x="9273" y="7298"/>
                </a:lnTo>
                <a:cubicBezTo>
                  <a:pt x="9612" y="7428"/>
                  <a:pt x="9820" y="7724"/>
                  <a:pt x="9801" y="8042"/>
                </a:cubicBezTo>
                <a:cubicBezTo>
                  <a:pt x="9688" y="9695"/>
                  <a:pt x="9342" y="14823"/>
                  <a:pt x="9110" y="17165"/>
                </a:cubicBezTo>
                <a:cubicBezTo>
                  <a:pt x="9072" y="17531"/>
                  <a:pt x="8700" y="17805"/>
                  <a:pt x="8272" y="17778"/>
                </a:cubicBezTo>
                <a:cubicBezTo>
                  <a:pt x="5091" y="17562"/>
                  <a:pt x="3191" y="16033"/>
                  <a:pt x="2310" y="15085"/>
                </a:cubicBezTo>
                <a:cubicBezTo>
                  <a:pt x="2228" y="14999"/>
                  <a:pt x="2273" y="14865"/>
                  <a:pt x="2399" y="14828"/>
                </a:cubicBezTo>
                <a:lnTo>
                  <a:pt x="3096" y="14612"/>
                </a:lnTo>
                <a:cubicBezTo>
                  <a:pt x="3235" y="14569"/>
                  <a:pt x="3272" y="14412"/>
                  <a:pt x="3159" y="14326"/>
                </a:cubicBezTo>
                <a:lnTo>
                  <a:pt x="2010" y="13491"/>
                </a:lnTo>
                <a:lnTo>
                  <a:pt x="858" y="12657"/>
                </a:lnTo>
                <a:cubicBezTo>
                  <a:pt x="745" y="12576"/>
                  <a:pt x="569" y="12630"/>
                  <a:pt x="544" y="12754"/>
                </a:cubicBezTo>
                <a:lnTo>
                  <a:pt x="274" y="14025"/>
                </a:lnTo>
                <a:lnTo>
                  <a:pt x="3" y="15295"/>
                </a:lnTo>
                <a:cubicBezTo>
                  <a:pt x="-22" y="15419"/>
                  <a:pt x="116" y="15527"/>
                  <a:pt x="261" y="15484"/>
                </a:cubicBezTo>
                <a:lnTo>
                  <a:pt x="1053" y="15242"/>
                </a:lnTo>
                <a:cubicBezTo>
                  <a:pt x="1153" y="15209"/>
                  <a:pt x="1260" y="15258"/>
                  <a:pt x="1298" y="15339"/>
                </a:cubicBezTo>
                <a:cubicBezTo>
                  <a:pt x="2682" y="18414"/>
                  <a:pt x="6638" y="19679"/>
                  <a:pt x="8449" y="20336"/>
                </a:cubicBezTo>
                <a:cubicBezTo>
                  <a:pt x="9172" y="20600"/>
                  <a:pt x="9757" y="20935"/>
                  <a:pt x="10216" y="21258"/>
                </a:cubicBezTo>
                <a:cubicBezTo>
                  <a:pt x="10317" y="21328"/>
                  <a:pt x="10411" y="21397"/>
                  <a:pt x="10499" y="21467"/>
                </a:cubicBezTo>
                <a:cubicBezTo>
                  <a:pt x="10669" y="21596"/>
                  <a:pt x="10921" y="21596"/>
                  <a:pt x="11090" y="21467"/>
                </a:cubicBezTo>
                <a:cubicBezTo>
                  <a:pt x="11178" y="21397"/>
                  <a:pt x="11273" y="21328"/>
                  <a:pt x="11373" y="21258"/>
                </a:cubicBezTo>
                <a:cubicBezTo>
                  <a:pt x="11832" y="20935"/>
                  <a:pt x="12423" y="20594"/>
                  <a:pt x="13140" y="20336"/>
                </a:cubicBezTo>
                <a:cubicBezTo>
                  <a:pt x="14951" y="19679"/>
                  <a:pt x="18906" y="18420"/>
                  <a:pt x="20289" y="15339"/>
                </a:cubicBezTo>
                <a:cubicBezTo>
                  <a:pt x="20327" y="15253"/>
                  <a:pt x="20434" y="15209"/>
                  <a:pt x="20535" y="15242"/>
                </a:cubicBezTo>
                <a:lnTo>
                  <a:pt x="21327" y="15484"/>
                </a:lnTo>
                <a:cubicBezTo>
                  <a:pt x="21440" y="15522"/>
                  <a:pt x="21578" y="15419"/>
                  <a:pt x="21553" y="15295"/>
                </a:cubicBezTo>
                <a:lnTo>
                  <a:pt x="21284" y="14025"/>
                </a:lnTo>
                <a:lnTo>
                  <a:pt x="21012" y="12754"/>
                </a:lnTo>
                <a:cubicBezTo>
                  <a:pt x="20987" y="12630"/>
                  <a:pt x="20811" y="12576"/>
                  <a:pt x="20698" y="12657"/>
                </a:cubicBezTo>
                <a:lnTo>
                  <a:pt x="19548" y="13491"/>
                </a:lnTo>
                <a:lnTo>
                  <a:pt x="18397" y="14326"/>
                </a:lnTo>
                <a:cubicBezTo>
                  <a:pt x="18284" y="14407"/>
                  <a:pt x="18315" y="14569"/>
                  <a:pt x="18460" y="14612"/>
                </a:cubicBezTo>
                <a:lnTo>
                  <a:pt x="19157" y="14828"/>
                </a:lnTo>
                <a:cubicBezTo>
                  <a:pt x="19283" y="14865"/>
                  <a:pt x="19328" y="14999"/>
                  <a:pt x="19246" y="15085"/>
                </a:cubicBezTo>
                <a:cubicBezTo>
                  <a:pt x="18359" y="16033"/>
                  <a:pt x="16459" y="17557"/>
                  <a:pt x="13284" y="17778"/>
                </a:cubicBezTo>
                <a:cubicBezTo>
                  <a:pt x="12856" y="17805"/>
                  <a:pt x="12480" y="17531"/>
                  <a:pt x="12448" y="17165"/>
                </a:cubicBezTo>
                <a:cubicBezTo>
                  <a:pt x="12216" y="14817"/>
                  <a:pt x="11864" y="9695"/>
                  <a:pt x="11757" y="8042"/>
                </a:cubicBezTo>
                <a:cubicBezTo>
                  <a:pt x="11738" y="7724"/>
                  <a:pt x="11946" y="7428"/>
                  <a:pt x="12285" y="7298"/>
                </a:cubicBezTo>
                <a:lnTo>
                  <a:pt x="15178" y="6172"/>
                </a:lnTo>
                <a:cubicBezTo>
                  <a:pt x="15323" y="6119"/>
                  <a:pt x="15485" y="6140"/>
                  <a:pt x="15610" y="6226"/>
                </a:cubicBezTo>
                <a:cubicBezTo>
                  <a:pt x="15818" y="6372"/>
                  <a:pt x="16102" y="6442"/>
                  <a:pt x="16404" y="6388"/>
                </a:cubicBezTo>
                <a:cubicBezTo>
                  <a:pt x="16781" y="6323"/>
                  <a:pt x="17083" y="6066"/>
                  <a:pt x="17159" y="5748"/>
                </a:cubicBezTo>
                <a:cubicBezTo>
                  <a:pt x="17278" y="5221"/>
                  <a:pt x="16807" y="4757"/>
                  <a:pt x="16216" y="4757"/>
                </a:cubicBezTo>
                <a:cubicBezTo>
                  <a:pt x="15889" y="4757"/>
                  <a:pt x="15606" y="4897"/>
                  <a:pt x="15429" y="5107"/>
                </a:cubicBezTo>
                <a:cubicBezTo>
                  <a:pt x="15348" y="5209"/>
                  <a:pt x="15214" y="5269"/>
                  <a:pt x="15076" y="5269"/>
                </a:cubicBezTo>
                <a:lnTo>
                  <a:pt x="12215" y="5269"/>
                </a:lnTo>
                <a:cubicBezTo>
                  <a:pt x="11944" y="5269"/>
                  <a:pt x="11700" y="5122"/>
                  <a:pt x="11605" y="4907"/>
                </a:cubicBezTo>
                <a:lnTo>
                  <a:pt x="11554" y="4434"/>
                </a:lnTo>
                <a:cubicBezTo>
                  <a:pt x="11516" y="4116"/>
                  <a:pt x="11688" y="3803"/>
                  <a:pt x="12002" y="3636"/>
                </a:cubicBezTo>
                <a:cubicBezTo>
                  <a:pt x="12732" y="3248"/>
                  <a:pt x="13183" y="2517"/>
                  <a:pt x="13063" y="1709"/>
                </a:cubicBezTo>
                <a:cubicBezTo>
                  <a:pt x="12931" y="821"/>
                  <a:pt x="12083" y="110"/>
                  <a:pt x="11045" y="13"/>
                </a:cubicBezTo>
                <a:cubicBezTo>
                  <a:pt x="10872" y="-3"/>
                  <a:pt x="10701" y="-4"/>
                  <a:pt x="10536" y="11"/>
                </a:cubicBezTo>
                <a:close/>
                <a:moveTo>
                  <a:pt x="10762" y="1095"/>
                </a:moveTo>
                <a:cubicBezTo>
                  <a:pt x="11328" y="1095"/>
                  <a:pt x="11782" y="1482"/>
                  <a:pt x="11782" y="1967"/>
                </a:cubicBezTo>
                <a:cubicBezTo>
                  <a:pt x="11782" y="2451"/>
                  <a:pt x="11322" y="2840"/>
                  <a:pt x="10762" y="2840"/>
                </a:cubicBezTo>
                <a:cubicBezTo>
                  <a:pt x="10203" y="2840"/>
                  <a:pt x="9744" y="2451"/>
                  <a:pt x="9744" y="1967"/>
                </a:cubicBezTo>
                <a:cubicBezTo>
                  <a:pt x="9744" y="1482"/>
                  <a:pt x="10196" y="1095"/>
                  <a:pt x="10762" y="1095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38" name="Γραμμή">
            <a:extLst>
              <a:ext uri="{FF2B5EF4-FFF2-40B4-BE49-F238E27FC236}">
                <a16:creationId xmlns:a16="http://schemas.microsoft.com/office/drawing/2014/main" id="{AA25E89B-7DC4-46F2-91C3-F0461E5B2645}"/>
              </a:ext>
            </a:extLst>
          </p:cNvPr>
          <p:cNvSpPr>
            <a:spLocks/>
          </p:cNvSpPr>
          <p:nvPr/>
        </p:nvSpPr>
        <p:spPr>
          <a:xfrm>
            <a:off x="263763" y="4904877"/>
            <a:ext cx="11756338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>
              <a:uFillTx/>
              <a:latin typeface="Calibri" pitchFamily="34" charset="0"/>
            </a:endParaRPr>
          </a:p>
        </p:txBody>
      </p:sp>
      <p:sp>
        <p:nvSpPr>
          <p:cNvPr id="39" name="Πρωτογενής Τομέας">
            <a:extLst>
              <a:ext uri="{FF2B5EF4-FFF2-40B4-BE49-F238E27FC236}">
                <a16:creationId xmlns:a16="http://schemas.microsoft.com/office/drawing/2014/main" id="{50E62CEB-04F1-48D2-BC74-A523592B994D}"/>
              </a:ext>
            </a:extLst>
          </p:cNvPr>
          <p:cNvSpPr txBox="1">
            <a:spLocks/>
          </p:cNvSpPr>
          <p:nvPr/>
        </p:nvSpPr>
        <p:spPr>
          <a:xfrm>
            <a:off x="336313" y="4647056"/>
            <a:ext cx="136671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200">
                <a:uFillTx/>
              </a:defRPr>
            </a:lvl1pPr>
          </a:lstStyle>
          <a:p>
            <a:r>
              <a:rPr>
                <a:uFillTx/>
                <a:latin typeface="Calibri" pitchFamily="34" charset="0"/>
              </a:rPr>
              <a:t>Πρωτογενής Τομέας</a:t>
            </a:r>
          </a:p>
        </p:txBody>
      </p:sp>
      <p:sp>
        <p:nvSpPr>
          <p:cNvPr id="40" name="Μεταποίηση">
            <a:extLst>
              <a:ext uri="{FF2B5EF4-FFF2-40B4-BE49-F238E27FC236}">
                <a16:creationId xmlns:a16="http://schemas.microsoft.com/office/drawing/2014/main" id="{25FCB563-8DB9-4562-BF8F-64C9E12E3964}"/>
              </a:ext>
            </a:extLst>
          </p:cNvPr>
          <p:cNvSpPr txBox="1">
            <a:spLocks/>
          </p:cNvSpPr>
          <p:nvPr/>
        </p:nvSpPr>
        <p:spPr>
          <a:xfrm>
            <a:off x="2152232" y="4647056"/>
            <a:ext cx="897038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200">
                <a:uFillTx/>
              </a:defRPr>
            </a:lvl1pPr>
          </a:lstStyle>
          <a:p>
            <a:r>
              <a:rPr>
                <a:uFillTx/>
                <a:latin typeface="Calibri" pitchFamily="34" charset="0"/>
              </a:rPr>
              <a:t>Μεταποίηση</a:t>
            </a:r>
          </a:p>
        </p:txBody>
      </p:sp>
      <p:sp>
        <p:nvSpPr>
          <p:cNvPr id="41" name="Βιομηχανία">
            <a:extLst>
              <a:ext uri="{FF2B5EF4-FFF2-40B4-BE49-F238E27FC236}">
                <a16:creationId xmlns:a16="http://schemas.microsoft.com/office/drawing/2014/main" id="{1E3E419D-F6B9-48D6-AB13-9D8E6FDE86E7}"/>
              </a:ext>
            </a:extLst>
          </p:cNvPr>
          <p:cNvSpPr txBox="1">
            <a:spLocks/>
          </p:cNvSpPr>
          <p:nvPr/>
        </p:nvSpPr>
        <p:spPr>
          <a:xfrm>
            <a:off x="3709425" y="4647056"/>
            <a:ext cx="816888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200">
                <a:uFillTx/>
              </a:defRPr>
            </a:lvl1pPr>
          </a:lstStyle>
          <a:p>
            <a:r>
              <a:rPr err="1">
                <a:uFillTx/>
                <a:latin typeface="Calibri" pitchFamily="34" charset="0"/>
              </a:rPr>
              <a:t>Βιομηχ</a:t>
            </a:r>
            <a:r>
              <a:rPr>
                <a:uFillTx/>
                <a:latin typeface="Calibri" pitchFamily="34" charset="0"/>
              </a:rPr>
              <a:t>ανία</a:t>
            </a:r>
          </a:p>
        </p:txBody>
      </p:sp>
      <p:sp>
        <p:nvSpPr>
          <p:cNvPr id="42" name="Μεταφορές / Τουρισμός">
            <a:extLst>
              <a:ext uri="{FF2B5EF4-FFF2-40B4-BE49-F238E27FC236}">
                <a16:creationId xmlns:a16="http://schemas.microsoft.com/office/drawing/2014/main" id="{734BB661-F087-4A34-BD03-69A9463DD784}"/>
              </a:ext>
            </a:extLst>
          </p:cNvPr>
          <p:cNvSpPr txBox="1">
            <a:spLocks/>
          </p:cNvSpPr>
          <p:nvPr/>
        </p:nvSpPr>
        <p:spPr>
          <a:xfrm>
            <a:off x="5501279" y="4647056"/>
            <a:ext cx="167128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200">
                <a:uFillTx/>
              </a:defRPr>
            </a:lvl1pPr>
          </a:lstStyle>
          <a:p>
            <a:r>
              <a:rPr>
                <a:uFillTx/>
                <a:latin typeface="Calibri" pitchFamily="34" charset="0"/>
              </a:rPr>
              <a:t>Μεταφορές / Τουρισμός </a:t>
            </a:r>
          </a:p>
        </p:txBody>
      </p:sp>
      <p:sp>
        <p:nvSpPr>
          <p:cNvPr id="43" name="Εκπαίδευση / Έρευνα">
            <a:extLst>
              <a:ext uri="{FF2B5EF4-FFF2-40B4-BE49-F238E27FC236}">
                <a16:creationId xmlns:a16="http://schemas.microsoft.com/office/drawing/2014/main" id="{A7EC8CDE-03A1-4E4D-96D4-18D896200529}"/>
              </a:ext>
            </a:extLst>
          </p:cNvPr>
          <p:cNvSpPr txBox="1">
            <a:spLocks/>
          </p:cNvSpPr>
          <p:nvPr/>
        </p:nvSpPr>
        <p:spPr>
          <a:xfrm>
            <a:off x="8730315" y="4647056"/>
            <a:ext cx="1514195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200">
                <a:uFillTx/>
              </a:defRPr>
            </a:lvl1pPr>
          </a:lstStyle>
          <a:p>
            <a:r>
              <a:rPr>
                <a:uFillTx/>
                <a:latin typeface="Calibri" pitchFamily="34" charset="0"/>
              </a:rPr>
              <a:t>Εκπαίδευση / Έρευνα  </a:t>
            </a:r>
          </a:p>
        </p:txBody>
      </p:sp>
      <p:sp>
        <p:nvSpPr>
          <p:cNvPr id="44" name="Διοίκηση">
            <a:extLst>
              <a:ext uri="{FF2B5EF4-FFF2-40B4-BE49-F238E27FC236}">
                <a16:creationId xmlns:a16="http://schemas.microsoft.com/office/drawing/2014/main" id="{76F9C655-7E2C-42AB-9CF9-315042E39ADB}"/>
              </a:ext>
            </a:extLst>
          </p:cNvPr>
          <p:cNvSpPr txBox="1">
            <a:spLocks/>
          </p:cNvSpPr>
          <p:nvPr/>
        </p:nvSpPr>
        <p:spPr>
          <a:xfrm>
            <a:off x="10893249" y="4647056"/>
            <a:ext cx="733532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200">
                <a:uFillTx/>
              </a:defRPr>
            </a:lvl1pPr>
          </a:lstStyle>
          <a:p>
            <a:r>
              <a:rPr>
                <a:uFillTx/>
                <a:latin typeface="Calibri" pitchFamily="34" charset="0"/>
              </a:rPr>
              <a:t>Διοίκηση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42" y="6161262"/>
            <a:ext cx="17145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0ACA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932D-6FCA-4A70-B49F-9A04698A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Προηγμένες τεχνολογίες – Γρήγορη πρόσβαση </a:t>
            </a:r>
            <a:br>
              <a:rPr lang="el-GR" dirty="0"/>
            </a:br>
            <a:r>
              <a:rPr lang="en-US" dirty="0"/>
              <a:t>Fast Digital </a:t>
            </a:r>
            <a:r>
              <a:rPr lang="en-US" dirty="0" err="1"/>
              <a:t>OnBoarding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6FF5A72-7701-4D87-9436-28201D119A56}"/>
              </a:ext>
            </a:extLst>
          </p:cNvPr>
          <p:cNvSpPr/>
          <p:nvPr/>
        </p:nvSpPr>
        <p:spPr>
          <a:xfrm rot="1341964">
            <a:off x="5438094" y="993030"/>
            <a:ext cx="1618228" cy="1605969"/>
          </a:xfrm>
          <a:custGeom>
            <a:avLst/>
            <a:gdLst>
              <a:gd name="connsiteX0" fmla="*/ 358094 w 1629946"/>
              <a:gd name="connsiteY0" fmla="*/ 1617598 h 1617598"/>
              <a:gd name="connsiteX1" fmla="*/ 0 w 1629946"/>
              <a:gd name="connsiteY1" fmla="*/ 765581 h 1617598"/>
              <a:gd name="connsiteX2" fmla="*/ 240788 w 1629946"/>
              <a:gd name="connsiteY2" fmla="*/ 679144 h 1617598"/>
              <a:gd name="connsiteX3" fmla="*/ 463053 w 1629946"/>
              <a:gd name="connsiteY3" fmla="*/ 0 h 1617598"/>
              <a:gd name="connsiteX4" fmla="*/ 1185416 w 1629946"/>
              <a:gd name="connsiteY4" fmla="*/ 0 h 1617598"/>
              <a:gd name="connsiteX5" fmla="*/ 1389159 w 1629946"/>
              <a:gd name="connsiteY5" fmla="*/ 685318 h 1617598"/>
              <a:gd name="connsiteX6" fmla="*/ 1629946 w 1629946"/>
              <a:gd name="connsiteY6" fmla="*/ 759407 h 1617598"/>
              <a:gd name="connsiteX7" fmla="*/ 1278026 w 1629946"/>
              <a:gd name="connsiteY7" fmla="*/ 1617598 h 1617598"/>
              <a:gd name="connsiteX8" fmla="*/ 802625 w 1629946"/>
              <a:gd name="connsiteY8" fmla="*/ 1531162 h 1617598"/>
              <a:gd name="connsiteX9" fmla="*/ 358094 w 1629946"/>
              <a:gd name="connsiteY9" fmla="*/ 1617598 h 161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9946" h="1617598">
                <a:moveTo>
                  <a:pt x="358094" y="1617598"/>
                </a:moveTo>
                <a:lnTo>
                  <a:pt x="0" y="765581"/>
                </a:lnTo>
                <a:lnTo>
                  <a:pt x="240788" y="679144"/>
                </a:lnTo>
                <a:lnTo>
                  <a:pt x="463053" y="0"/>
                </a:lnTo>
                <a:lnTo>
                  <a:pt x="1185416" y="0"/>
                </a:lnTo>
                <a:lnTo>
                  <a:pt x="1389159" y="685318"/>
                </a:lnTo>
                <a:lnTo>
                  <a:pt x="1629946" y="759407"/>
                </a:lnTo>
                <a:lnTo>
                  <a:pt x="1278026" y="1617598"/>
                </a:lnTo>
                <a:cubicBezTo>
                  <a:pt x="1179242" y="1579134"/>
                  <a:pt x="1013098" y="1528569"/>
                  <a:pt x="802625" y="1531162"/>
                </a:cubicBezTo>
                <a:cubicBezTo>
                  <a:pt x="608143" y="1533508"/>
                  <a:pt x="453854" y="1580307"/>
                  <a:pt x="358094" y="1617598"/>
                </a:cubicBezTo>
                <a:close/>
              </a:path>
            </a:pathLst>
          </a:custGeom>
          <a:solidFill>
            <a:schemeClr val="accent1"/>
          </a:solidFill>
          <a:ln w="25400" cap="flat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14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07D147-13A9-4F92-972B-9A5F3E871AB5}"/>
              </a:ext>
            </a:extLst>
          </p:cNvPr>
          <p:cNvSpPr/>
          <p:nvPr/>
        </p:nvSpPr>
        <p:spPr>
          <a:xfrm rot="1341964">
            <a:off x="6538309" y="3611572"/>
            <a:ext cx="1605969" cy="1618229"/>
          </a:xfrm>
          <a:custGeom>
            <a:avLst/>
            <a:gdLst>
              <a:gd name="connsiteX0" fmla="*/ 0 w 1617598"/>
              <a:gd name="connsiteY0" fmla="*/ 358094 h 1629946"/>
              <a:gd name="connsiteX1" fmla="*/ 852017 w 1617598"/>
              <a:gd name="connsiteY1" fmla="*/ 0 h 1629946"/>
              <a:gd name="connsiteX2" fmla="*/ 938454 w 1617598"/>
              <a:gd name="connsiteY2" fmla="*/ 240788 h 1629946"/>
              <a:gd name="connsiteX3" fmla="*/ 1617598 w 1617598"/>
              <a:gd name="connsiteY3" fmla="*/ 463053 h 1629946"/>
              <a:gd name="connsiteX4" fmla="*/ 1617598 w 1617598"/>
              <a:gd name="connsiteY4" fmla="*/ 1185416 h 1629946"/>
              <a:gd name="connsiteX5" fmla="*/ 932280 w 1617598"/>
              <a:gd name="connsiteY5" fmla="*/ 1389159 h 1629946"/>
              <a:gd name="connsiteX6" fmla="*/ 858191 w 1617598"/>
              <a:gd name="connsiteY6" fmla="*/ 1629946 h 1629946"/>
              <a:gd name="connsiteX7" fmla="*/ 0 w 1617598"/>
              <a:gd name="connsiteY7" fmla="*/ 1278026 h 1629946"/>
              <a:gd name="connsiteX8" fmla="*/ 86437 w 1617598"/>
              <a:gd name="connsiteY8" fmla="*/ 802625 h 1629946"/>
              <a:gd name="connsiteX9" fmla="*/ 0 w 1617598"/>
              <a:gd name="connsiteY9" fmla="*/ 358094 h 162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7598" h="1629946">
                <a:moveTo>
                  <a:pt x="0" y="358094"/>
                </a:moveTo>
                <a:lnTo>
                  <a:pt x="852017" y="0"/>
                </a:lnTo>
                <a:lnTo>
                  <a:pt x="938454" y="240788"/>
                </a:lnTo>
                <a:lnTo>
                  <a:pt x="1617598" y="463053"/>
                </a:lnTo>
                <a:lnTo>
                  <a:pt x="1617598" y="1185416"/>
                </a:lnTo>
                <a:lnTo>
                  <a:pt x="932280" y="1389159"/>
                </a:lnTo>
                <a:lnTo>
                  <a:pt x="858191" y="1629946"/>
                </a:lnTo>
                <a:lnTo>
                  <a:pt x="0" y="1278026"/>
                </a:lnTo>
                <a:cubicBezTo>
                  <a:pt x="38464" y="1179242"/>
                  <a:pt x="89030" y="1013098"/>
                  <a:pt x="86437" y="802625"/>
                </a:cubicBezTo>
                <a:cubicBezTo>
                  <a:pt x="84090" y="608143"/>
                  <a:pt x="37291" y="453792"/>
                  <a:pt x="0" y="358094"/>
                </a:cubicBezTo>
                <a:close/>
              </a:path>
            </a:pathLst>
          </a:custGeom>
          <a:solidFill>
            <a:schemeClr val="accent3"/>
          </a:solidFill>
          <a:ln w="2540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14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774E2A-C8DD-424B-BFD3-333F558C7178}"/>
              </a:ext>
            </a:extLst>
          </p:cNvPr>
          <p:cNvSpPr/>
          <p:nvPr/>
        </p:nvSpPr>
        <p:spPr>
          <a:xfrm rot="1341964">
            <a:off x="2825423" y="2083803"/>
            <a:ext cx="1605969" cy="1618229"/>
          </a:xfrm>
          <a:custGeom>
            <a:avLst/>
            <a:gdLst>
              <a:gd name="connsiteX0" fmla="*/ 1617598 w 1617598"/>
              <a:gd name="connsiteY0" fmla="*/ 358094 h 1629946"/>
              <a:gd name="connsiteX1" fmla="*/ 765581 w 1617598"/>
              <a:gd name="connsiteY1" fmla="*/ 0 h 1629946"/>
              <a:gd name="connsiteX2" fmla="*/ 679144 w 1617598"/>
              <a:gd name="connsiteY2" fmla="*/ 240788 h 1629946"/>
              <a:gd name="connsiteX3" fmla="*/ 0 w 1617598"/>
              <a:gd name="connsiteY3" fmla="*/ 463053 h 1629946"/>
              <a:gd name="connsiteX4" fmla="*/ 0 w 1617598"/>
              <a:gd name="connsiteY4" fmla="*/ 1185416 h 1629946"/>
              <a:gd name="connsiteX5" fmla="*/ 685318 w 1617598"/>
              <a:gd name="connsiteY5" fmla="*/ 1389159 h 1629946"/>
              <a:gd name="connsiteX6" fmla="*/ 759407 w 1617598"/>
              <a:gd name="connsiteY6" fmla="*/ 1629946 h 1629946"/>
              <a:gd name="connsiteX7" fmla="*/ 1617598 w 1617598"/>
              <a:gd name="connsiteY7" fmla="*/ 1278026 h 1629946"/>
              <a:gd name="connsiteX8" fmla="*/ 1531162 w 1617598"/>
              <a:gd name="connsiteY8" fmla="*/ 802625 h 1629946"/>
              <a:gd name="connsiteX9" fmla="*/ 1617598 w 1617598"/>
              <a:gd name="connsiteY9" fmla="*/ 358094 h 162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7598" h="1629946">
                <a:moveTo>
                  <a:pt x="1617598" y="358094"/>
                </a:moveTo>
                <a:lnTo>
                  <a:pt x="765581" y="0"/>
                </a:lnTo>
                <a:lnTo>
                  <a:pt x="679144" y="240788"/>
                </a:lnTo>
                <a:lnTo>
                  <a:pt x="0" y="463053"/>
                </a:lnTo>
                <a:lnTo>
                  <a:pt x="0" y="1185416"/>
                </a:lnTo>
                <a:lnTo>
                  <a:pt x="685318" y="1389159"/>
                </a:lnTo>
                <a:lnTo>
                  <a:pt x="759407" y="1629946"/>
                </a:lnTo>
                <a:lnTo>
                  <a:pt x="1617598" y="1278026"/>
                </a:lnTo>
                <a:cubicBezTo>
                  <a:pt x="1579134" y="1179242"/>
                  <a:pt x="1528569" y="1013098"/>
                  <a:pt x="1531162" y="802625"/>
                </a:cubicBezTo>
                <a:cubicBezTo>
                  <a:pt x="1533508" y="608143"/>
                  <a:pt x="1580307" y="453792"/>
                  <a:pt x="1617598" y="35809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5400" cap="flat">
            <a:solidFill>
              <a:schemeClr val="accent3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D241BAE-FC0A-4FAB-B94A-CDE8789D1046}"/>
              </a:ext>
            </a:extLst>
          </p:cNvPr>
          <p:cNvSpPr/>
          <p:nvPr/>
        </p:nvSpPr>
        <p:spPr>
          <a:xfrm rot="1341964">
            <a:off x="6430845" y="2053961"/>
            <a:ext cx="1716425" cy="1707660"/>
          </a:xfrm>
          <a:custGeom>
            <a:avLst/>
            <a:gdLst>
              <a:gd name="connsiteX0" fmla="*/ 0 w 1728854"/>
              <a:gd name="connsiteY0" fmla="*/ 1069591 h 1720025"/>
              <a:gd name="connsiteX1" fmla="*/ 349265 w 1728854"/>
              <a:gd name="connsiteY1" fmla="*/ 213930 h 1720025"/>
              <a:gd name="connsiteX2" fmla="*/ 580668 w 1728854"/>
              <a:gd name="connsiteY2" fmla="*/ 323087 h 1720025"/>
              <a:gd name="connsiteX3" fmla="*/ 1218076 w 1728854"/>
              <a:gd name="connsiteY3" fmla="*/ 0 h 1720025"/>
              <a:gd name="connsiteX4" fmla="*/ 1728855 w 1728854"/>
              <a:gd name="connsiteY4" fmla="*/ 510778 h 1720025"/>
              <a:gd name="connsiteX5" fmla="*/ 1388356 w 1728854"/>
              <a:gd name="connsiteY5" fmla="*/ 1139419 h 1720025"/>
              <a:gd name="connsiteX6" fmla="*/ 1506219 w 1728854"/>
              <a:gd name="connsiteY6" fmla="*/ 1362055 h 1720025"/>
              <a:gd name="connsiteX7" fmla="*/ 650559 w 1728854"/>
              <a:gd name="connsiteY7" fmla="*/ 1720026 h 1720025"/>
              <a:gd name="connsiteX8" fmla="*/ 375505 w 1728854"/>
              <a:gd name="connsiteY8" fmla="*/ 1322726 h 1720025"/>
              <a:gd name="connsiteX9" fmla="*/ 0 w 1728854"/>
              <a:gd name="connsiteY9" fmla="*/ 1069591 h 172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854" h="1720025">
                <a:moveTo>
                  <a:pt x="0" y="1069591"/>
                </a:moveTo>
                <a:lnTo>
                  <a:pt x="349265" y="213930"/>
                </a:lnTo>
                <a:lnTo>
                  <a:pt x="580668" y="323087"/>
                </a:lnTo>
                <a:lnTo>
                  <a:pt x="1218076" y="0"/>
                </a:lnTo>
                <a:lnTo>
                  <a:pt x="1728855" y="510778"/>
                </a:lnTo>
                <a:lnTo>
                  <a:pt x="1388356" y="1139419"/>
                </a:lnTo>
                <a:lnTo>
                  <a:pt x="1506219" y="1362055"/>
                </a:lnTo>
                <a:lnTo>
                  <a:pt x="650559" y="1720026"/>
                </a:lnTo>
                <a:cubicBezTo>
                  <a:pt x="607957" y="1622970"/>
                  <a:pt x="526151" y="1469730"/>
                  <a:pt x="375505" y="1322726"/>
                </a:cubicBezTo>
                <a:cubicBezTo>
                  <a:pt x="236281" y="1186959"/>
                  <a:pt x="94092" y="1110895"/>
                  <a:pt x="0" y="1069591"/>
                </a:cubicBezTo>
                <a:close/>
              </a:path>
            </a:pathLst>
          </a:custGeom>
          <a:solidFill>
            <a:schemeClr val="accent2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A326D69-5945-4AFB-8868-FF23923EA3A9}"/>
              </a:ext>
            </a:extLst>
          </p:cNvPr>
          <p:cNvSpPr/>
          <p:nvPr/>
        </p:nvSpPr>
        <p:spPr>
          <a:xfrm rot="1341964">
            <a:off x="3868670" y="999672"/>
            <a:ext cx="1716364" cy="1707660"/>
          </a:xfrm>
          <a:custGeom>
            <a:avLst/>
            <a:gdLst>
              <a:gd name="connsiteX0" fmla="*/ 1728793 w 1728792"/>
              <a:gd name="connsiteY0" fmla="*/ 1069591 h 1720025"/>
              <a:gd name="connsiteX1" fmla="*/ 1379527 w 1728792"/>
              <a:gd name="connsiteY1" fmla="*/ 213930 h 1720025"/>
              <a:gd name="connsiteX2" fmla="*/ 1148124 w 1728792"/>
              <a:gd name="connsiteY2" fmla="*/ 323087 h 1720025"/>
              <a:gd name="connsiteX3" fmla="*/ 510778 w 1728792"/>
              <a:gd name="connsiteY3" fmla="*/ 0 h 1720025"/>
              <a:gd name="connsiteX4" fmla="*/ 0 w 1728792"/>
              <a:gd name="connsiteY4" fmla="*/ 510778 h 1720025"/>
              <a:gd name="connsiteX5" fmla="*/ 340498 w 1728792"/>
              <a:gd name="connsiteY5" fmla="*/ 1139419 h 1720025"/>
              <a:gd name="connsiteX6" fmla="*/ 222636 w 1728792"/>
              <a:gd name="connsiteY6" fmla="*/ 1362055 h 1720025"/>
              <a:gd name="connsiteX7" fmla="*/ 1078296 w 1728792"/>
              <a:gd name="connsiteY7" fmla="*/ 1720026 h 1720025"/>
              <a:gd name="connsiteX8" fmla="*/ 1353350 w 1728792"/>
              <a:gd name="connsiteY8" fmla="*/ 1322726 h 1720025"/>
              <a:gd name="connsiteX9" fmla="*/ 1728793 w 1728792"/>
              <a:gd name="connsiteY9" fmla="*/ 1069591 h 172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792" h="1720025">
                <a:moveTo>
                  <a:pt x="1728793" y="1069591"/>
                </a:moveTo>
                <a:lnTo>
                  <a:pt x="1379527" y="213930"/>
                </a:lnTo>
                <a:lnTo>
                  <a:pt x="1148124" y="323087"/>
                </a:lnTo>
                <a:lnTo>
                  <a:pt x="510778" y="0"/>
                </a:lnTo>
                <a:lnTo>
                  <a:pt x="0" y="510778"/>
                </a:lnTo>
                <a:lnTo>
                  <a:pt x="340498" y="1139419"/>
                </a:lnTo>
                <a:lnTo>
                  <a:pt x="222636" y="1362055"/>
                </a:lnTo>
                <a:lnTo>
                  <a:pt x="1078296" y="1720026"/>
                </a:lnTo>
                <a:cubicBezTo>
                  <a:pt x="1120897" y="1622970"/>
                  <a:pt x="1202703" y="1469730"/>
                  <a:pt x="1353350" y="1322726"/>
                </a:cubicBezTo>
                <a:cubicBezTo>
                  <a:pt x="1492574" y="1186959"/>
                  <a:pt x="1634762" y="1110895"/>
                  <a:pt x="1728793" y="106959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25400" cap="flat">
            <a:solidFill>
              <a:schemeClr val="accent4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1BEEDF-DB55-4731-B00F-A75CAA6C59BB}"/>
              </a:ext>
            </a:extLst>
          </p:cNvPr>
          <p:cNvSpPr/>
          <p:nvPr/>
        </p:nvSpPr>
        <p:spPr>
          <a:xfrm rot="1341964">
            <a:off x="5381208" y="4604858"/>
            <a:ext cx="1716425" cy="1707660"/>
          </a:xfrm>
          <a:custGeom>
            <a:avLst/>
            <a:gdLst>
              <a:gd name="connsiteX0" fmla="*/ 0 w 1728854"/>
              <a:gd name="connsiteY0" fmla="*/ 650435 h 1720025"/>
              <a:gd name="connsiteX1" fmla="*/ 349265 w 1728854"/>
              <a:gd name="connsiteY1" fmla="*/ 1506095 h 1720025"/>
              <a:gd name="connsiteX2" fmla="*/ 580668 w 1728854"/>
              <a:gd name="connsiteY2" fmla="*/ 1396938 h 1720025"/>
              <a:gd name="connsiteX3" fmla="*/ 1218076 w 1728854"/>
              <a:gd name="connsiteY3" fmla="*/ 1720025 h 1720025"/>
              <a:gd name="connsiteX4" fmla="*/ 1728855 w 1728854"/>
              <a:gd name="connsiteY4" fmla="*/ 1209247 h 1720025"/>
              <a:gd name="connsiteX5" fmla="*/ 1388356 w 1728854"/>
              <a:gd name="connsiteY5" fmla="*/ 580607 h 1720025"/>
              <a:gd name="connsiteX6" fmla="*/ 1506219 w 1728854"/>
              <a:gd name="connsiteY6" fmla="*/ 357971 h 1720025"/>
              <a:gd name="connsiteX7" fmla="*/ 650559 w 1728854"/>
              <a:gd name="connsiteY7" fmla="*/ 0 h 1720025"/>
              <a:gd name="connsiteX8" fmla="*/ 375505 w 1728854"/>
              <a:gd name="connsiteY8" fmla="*/ 397299 h 1720025"/>
              <a:gd name="connsiteX9" fmla="*/ 0 w 1728854"/>
              <a:gd name="connsiteY9" fmla="*/ 650435 h 172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854" h="1720025">
                <a:moveTo>
                  <a:pt x="0" y="650435"/>
                </a:moveTo>
                <a:lnTo>
                  <a:pt x="349265" y="1506095"/>
                </a:lnTo>
                <a:lnTo>
                  <a:pt x="580668" y="1396938"/>
                </a:lnTo>
                <a:lnTo>
                  <a:pt x="1218076" y="1720025"/>
                </a:lnTo>
                <a:lnTo>
                  <a:pt x="1728855" y="1209247"/>
                </a:lnTo>
                <a:lnTo>
                  <a:pt x="1388356" y="580607"/>
                </a:lnTo>
                <a:lnTo>
                  <a:pt x="1506219" y="357971"/>
                </a:lnTo>
                <a:lnTo>
                  <a:pt x="650559" y="0"/>
                </a:lnTo>
                <a:cubicBezTo>
                  <a:pt x="607957" y="97056"/>
                  <a:pt x="526151" y="250295"/>
                  <a:pt x="375505" y="397299"/>
                </a:cubicBezTo>
                <a:cubicBezTo>
                  <a:pt x="236281" y="533066"/>
                  <a:pt x="94092" y="609069"/>
                  <a:pt x="0" y="650435"/>
                </a:cubicBezTo>
                <a:close/>
              </a:path>
            </a:pathLst>
          </a:custGeom>
          <a:solidFill>
            <a:schemeClr val="accent4"/>
          </a:solidFill>
          <a:ln w="25400" cap="flat">
            <a:solidFill>
              <a:schemeClr val="accent4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E76449-5FDA-4FEC-BE5B-D5E02D2302AA}"/>
              </a:ext>
            </a:extLst>
          </p:cNvPr>
          <p:cNvSpPr/>
          <p:nvPr/>
        </p:nvSpPr>
        <p:spPr>
          <a:xfrm rot="1341964">
            <a:off x="2818975" y="3550556"/>
            <a:ext cx="1716425" cy="1707660"/>
          </a:xfrm>
          <a:custGeom>
            <a:avLst/>
            <a:gdLst>
              <a:gd name="connsiteX0" fmla="*/ 1728855 w 1728854"/>
              <a:gd name="connsiteY0" fmla="*/ 650435 h 1720025"/>
              <a:gd name="connsiteX1" fmla="*/ 1379589 w 1728854"/>
              <a:gd name="connsiteY1" fmla="*/ 1506095 h 1720025"/>
              <a:gd name="connsiteX2" fmla="*/ 1148186 w 1728854"/>
              <a:gd name="connsiteY2" fmla="*/ 1396938 h 1720025"/>
              <a:gd name="connsiteX3" fmla="*/ 510778 w 1728854"/>
              <a:gd name="connsiteY3" fmla="*/ 1720025 h 1720025"/>
              <a:gd name="connsiteX4" fmla="*/ 0 w 1728854"/>
              <a:gd name="connsiteY4" fmla="*/ 1209247 h 1720025"/>
              <a:gd name="connsiteX5" fmla="*/ 340498 w 1728854"/>
              <a:gd name="connsiteY5" fmla="*/ 580607 h 1720025"/>
              <a:gd name="connsiteX6" fmla="*/ 222636 w 1728854"/>
              <a:gd name="connsiteY6" fmla="*/ 357971 h 1720025"/>
              <a:gd name="connsiteX7" fmla="*/ 1078296 w 1728854"/>
              <a:gd name="connsiteY7" fmla="*/ 0 h 1720025"/>
              <a:gd name="connsiteX8" fmla="*/ 1353349 w 1728854"/>
              <a:gd name="connsiteY8" fmla="*/ 397299 h 1720025"/>
              <a:gd name="connsiteX9" fmla="*/ 1728855 w 1728854"/>
              <a:gd name="connsiteY9" fmla="*/ 650435 h 172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854" h="1720025">
                <a:moveTo>
                  <a:pt x="1728855" y="650435"/>
                </a:moveTo>
                <a:lnTo>
                  <a:pt x="1379589" y="1506095"/>
                </a:lnTo>
                <a:lnTo>
                  <a:pt x="1148186" y="1396938"/>
                </a:lnTo>
                <a:lnTo>
                  <a:pt x="510778" y="1720025"/>
                </a:lnTo>
                <a:lnTo>
                  <a:pt x="0" y="1209247"/>
                </a:lnTo>
                <a:lnTo>
                  <a:pt x="340498" y="580607"/>
                </a:lnTo>
                <a:lnTo>
                  <a:pt x="222636" y="357971"/>
                </a:lnTo>
                <a:lnTo>
                  <a:pt x="1078296" y="0"/>
                </a:lnTo>
                <a:cubicBezTo>
                  <a:pt x="1120897" y="97056"/>
                  <a:pt x="1202703" y="250295"/>
                  <a:pt x="1353349" y="397299"/>
                </a:cubicBezTo>
                <a:cubicBezTo>
                  <a:pt x="1492636" y="533066"/>
                  <a:pt x="1634824" y="609069"/>
                  <a:pt x="1728855" y="65043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5400" cap="flat">
            <a:solidFill>
              <a:schemeClr val="accent2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022ABB-DDBF-487C-84A3-E7267AD3FCF5}"/>
              </a:ext>
            </a:extLst>
          </p:cNvPr>
          <p:cNvSpPr/>
          <p:nvPr/>
        </p:nvSpPr>
        <p:spPr>
          <a:xfrm rot="1341964">
            <a:off x="3910415" y="4705698"/>
            <a:ext cx="1618228" cy="1605969"/>
          </a:xfrm>
          <a:custGeom>
            <a:avLst/>
            <a:gdLst>
              <a:gd name="connsiteX0" fmla="*/ 358094 w 1629946"/>
              <a:gd name="connsiteY0" fmla="*/ 0 h 1617598"/>
              <a:gd name="connsiteX1" fmla="*/ 0 w 1629946"/>
              <a:gd name="connsiteY1" fmla="*/ 852017 h 1617598"/>
              <a:gd name="connsiteX2" fmla="*/ 240788 w 1629946"/>
              <a:gd name="connsiteY2" fmla="*/ 938454 h 1617598"/>
              <a:gd name="connsiteX3" fmla="*/ 463053 w 1629946"/>
              <a:gd name="connsiteY3" fmla="*/ 1617598 h 1617598"/>
              <a:gd name="connsiteX4" fmla="*/ 1185416 w 1629946"/>
              <a:gd name="connsiteY4" fmla="*/ 1617598 h 1617598"/>
              <a:gd name="connsiteX5" fmla="*/ 1389159 w 1629946"/>
              <a:gd name="connsiteY5" fmla="*/ 932280 h 1617598"/>
              <a:gd name="connsiteX6" fmla="*/ 1629946 w 1629946"/>
              <a:gd name="connsiteY6" fmla="*/ 858191 h 1617598"/>
              <a:gd name="connsiteX7" fmla="*/ 1278026 w 1629946"/>
              <a:gd name="connsiteY7" fmla="*/ 0 h 1617598"/>
              <a:gd name="connsiteX8" fmla="*/ 802625 w 1629946"/>
              <a:gd name="connsiteY8" fmla="*/ 86437 h 1617598"/>
              <a:gd name="connsiteX9" fmla="*/ 358094 w 1629946"/>
              <a:gd name="connsiteY9" fmla="*/ 0 h 161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9946" h="1617598">
                <a:moveTo>
                  <a:pt x="358094" y="0"/>
                </a:moveTo>
                <a:lnTo>
                  <a:pt x="0" y="852017"/>
                </a:lnTo>
                <a:lnTo>
                  <a:pt x="240788" y="938454"/>
                </a:lnTo>
                <a:lnTo>
                  <a:pt x="463053" y="1617598"/>
                </a:lnTo>
                <a:lnTo>
                  <a:pt x="1185416" y="1617598"/>
                </a:lnTo>
                <a:lnTo>
                  <a:pt x="1389159" y="932280"/>
                </a:lnTo>
                <a:lnTo>
                  <a:pt x="1629946" y="858191"/>
                </a:lnTo>
                <a:lnTo>
                  <a:pt x="1278026" y="0"/>
                </a:lnTo>
                <a:cubicBezTo>
                  <a:pt x="1179242" y="38464"/>
                  <a:pt x="1013098" y="89030"/>
                  <a:pt x="802625" y="86437"/>
                </a:cubicBezTo>
                <a:cubicBezTo>
                  <a:pt x="608143" y="84090"/>
                  <a:pt x="453854" y="37291"/>
                  <a:pt x="35809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 cap="flat">
            <a:solidFill>
              <a:schemeClr val="accent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14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51A46D-C6A8-4DF1-9949-1CF4E3F8D4C5}"/>
              </a:ext>
            </a:extLst>
          </p:cNvPr>
          <p:cNvSpPr/>
          <p:nvPr/>
        </p:nvSpPr>
        <p:spPr>
          <a:xfrm>
            <a:off x="4275597" y="2442908"/>
            <a:ext cx="2421213" cy="2421212"/>
          </a:xfrm>
          <a:custGeom>
            <a:avLst/>
            <a:gdLst>
              <a:gd name="connsiteX0" fmla="*/ 2438746 w 2438745"/>
              <a:gd name="connsiteY0" fmla="*/ 1219373 h 2438745"/>
              <a:gd name="connsiteX1" fmla="*/ 1219373 w 2438745"/>
              <a:gd name="connsiteY1" fmla="*/ 2438746 h 2438745"/>
              <a:gd name="connsiteX2" fmla="*/ 0 w 2438745"/>
              <a:gd name="connsiteY2" fmla="*/ 1219373 h 2438745"/>
              <a:gd name="connsiteX3" fmla="*/ 1219373 w 2438745"/>
              <a:gd name="connsiteY3" fmla="*/ 0 h 2438745"/>
              <a:gd name="connsiteX4" fmla="*/ 2438746 w 2438745"/>
              <a:gd name="connsiteY4" fmla="*/ 1219373 h 243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745" h="2438745">
                <a:moveTo>
                  <a:pt x="2438746" y="1219373"/>
                </a:moveTo>
                <a:cubicBezTo>
                  <a:pt x="2438746" y="1892814"/>
                  <a:pt x="1892814" y="2438746"/>
                  <a:pt x="1219373" y="2438746"/>
                </a:cubicBezTo>
                <a:cubicBezTo>
                  <a:pt x="545932" y="2438746"/>
                  <a:pt x="0" y="1892814"/>
                  <a:pt x="0" y="1219373"/>
                </a:cubicBezTo>
                <a:cubicBezTo>
                  <a:pt x="0" y="545932"/>
                  <a:pt x="545932" y="0"/>
                  <a:pt x="1219373" y="0"/>
                </a:cubicBezTo>
                <a:cubicBezTo>
                  <a:pt x="1892814" y="0"/>
                  <a:pt x="2438746" y="545932"/>
                  <a:pt x="2438746" y="1219373"/>
                </a:cubicBezTo>
                <a:close/>
              </a:path>
            </a:pathLst>
          </a:custGeom>
          <a:solidFill>
            <a:srgbClr val="446CEC"/>
          </a:solidFill>
          <a:ln w="18512" cap="flat">
            <a:noFill/>
            <a:prstDash val="solid"/>
            <a:miter/>
          </a:ln>
        </p:spPr>
        <p:txBody>
          <a:bodyPr rtlCol="0" anchor="ctr"/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57F4A8-F8A9-4272-9654-07B226B36A32}"/>
              </a:ext>
            </a:extLst>
          </p:cNvPr>
          <p:cNvSpPr/>
          <p:nvPr/>
        </p:nvSpPr>
        <p:spPr>
          <a:xfrm>
            <a:off x="3237047" y="2635391"/>
            <a:ext cx="105663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Data Management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9F7C30-FEE4-4FE9-8320-58F3A9100A80}"/>
              </a:ext>
            </a:extLst>
          </p:cNvPr>
          <p:cNvSpPr/>
          <p:nvPr/>
        </p:nvSpPr>
        <p:spPr>
          <a:xfrm>
            <a:off x="6641331" y="2552712"/>
            <a:ext cx="937196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Environmental Technologies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C3B62B-47CD-464B-97C0-173FBE896EA7}"/>
              </a:ext>
            </a:extLst>
          </p:cNvPr>
          <p:cNvSpPr/>
          <p:nvPr/>
        </p:nvSpPr>
        <p:spPr>
          <a:xfrm>
            <a:off x="6519576" y="4130135"/>
            <a:ext cx="108406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Site Builder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B00EC7-A43C-410B-A636-42DA1F3CE3E1}"/>
              </a:ext>
            </a:extLst>
          </p:cNvPr>
          <p:cNvSpPr/>
          <p:nvPr/>
        </p:nvSpPr>
        <p:spPr>
          <a:xfrm>
            <a:off x="5541191" y="5032721"/>
            <a:ext cx="125862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Training and Skills Development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18361E-64DF-4BD1-A664-FA1A1FFE692C}"/>
              </a:ext>
            </a:extLst>
          </p:cNvPr>
          <p:cNvSpPr/>
          <p:nvPr/>
        </p:nvSpPr>
        <p:spPr>
          <a:xfrm>
            <a:off x="4173776" y="4803420"/>
            <a:ext cx="110615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>
                <a:solidFill>
                  <a:schemeClr val="bg1"/>
                </a:solidFill>
              </a:rPr>
              <a:t>SmartCiti-zens</a:t>
            </a:r>
            <a:r>
              <a:rPr lang="en-US" sz="1400" dirty="0">
                <a:solidFill>
                  <a:schemeClr val="bg1"/>
                </a:solidFill>
              </a:rPr>
              <a:t>’ support technologies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39F74-2E89-4B56-979D-D53818631A88}"/>
              </a:ext>
            </a:extLst>
          </p:cNvPr>
          <p:cNvSpPr/>
          <p:nvPr/>
        </p:nvSpPr>
        <p:spPr>
          <a:xfrm>
            <a:off x="3354555" y="3915215"/>
            <a:ext cx="85123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Food Tracing technologies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C66971-C45B-4A9E-8016-D4022705E422}"/>
              </a:ext>
            </a:extLst>
          </p:cNvPr>
          <p:cNvSpPr/>
          <p:nvPr/>
        </p:nvSpPr>
        <p:spPr>
          <a:xfrm>
            <a:off x="5507776" y="1757519"/>
            <a:ext cx="130627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ISO/ Standards Digitization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DAB68F-3FA2-4FF8-9B76-30C9F5DD7383}"/>
              </a:ext>
            </a:extLst>
          </p:cNvPr>
          <p:cNvSpPr/>
          <p:nvPr/>
        </p:nvSpPr>
        <p:spPr>
          <a:xfrm>
            <a:off x="4215726" y="1759374"/>
            <a:ext cx="120070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Core Business Tools (ERP, CRM</a:t>
            </a:r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F46AAD2B-DE72-43C2-8148-33EBF504D59B}"/>
              </a:ext>
            </a:extLst>
          </p:cNvPr>
          <p:cNvGrpSpPr/>
          <p:nvPr/>
        </p:nvGrpSpPr>
        <p:grpSpPr>
          <a:xfrm>
            <a:off x="2969758" y="2480110"/>
            <a:ext cx="437248" cy="436716"/>
            <a:chOff x="1509716" y="371485"/>
            <a:chExt cx="6120935" cy="6113517"/>
          </a:xfrm>
          <a:solidFill>
            <a:schemeClr val="bg1"/>
          </a:solidFill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88506A3-584B-4A79-9A90-378D39AF74D9}"/>
                </a:ext>
              </a:extLst>
            </p:cNvPr>
            <p:cNvSpPr/>
            <p:nvPr/>
          </p:nvSpPr>
          <p:spPr>
            <a:xfrm>
              <a:off x="1509716" y="371485"/>
              <a:ext cx="6120935" cy="6113517"/>
            </a:xfrm>
            <a:custGeom>
              <a:avLst/>
              <a:gdLst>
                <a:gd name="connsiteX0" fmla="*/ 1614392 w 6120947"/>
                <a:gd name="connsiteY0" fmla="*/ 6108573 h 6113519"/>
                <a:gd name="connsiteX1" fmla="*/ 48006 w 6120947"/>
                <a:gd name="connsiteY1" fmla="*/ 4540568 h 6113519"/>
                <a:gd name="connsiteX2" fmla="*/ 0 w 6120947"/>
                <a:gd name="connsiteY2" fmla="*/ 4458176 h 6113519"/>
                <a:gd name="connsiteX3" fmla="*/ 588359 w 6120947"/>
                <a:gd name="connsiteY3" fmla="*/ 3869817 h 6113519"/>
                <a:gd name="connsiteX4" fmla="*/ 675418 w 6120947"/>
                <a:gd name="connsiteY4" fmla="*/ 3869817 h 6113519"/>
                <a:gd name="connsiteX5" fmla="*/ 837724 w 6120947"/>
                <a:gd name="connsiteY5" fmla="*/ 4032123 h 6113519"/>
                <a:gd name="connsiteX6" fmla="*/ 1090041 w 6120947"/>
                <a:gd name="connsiteY6" fmla="*/ 3779901 h 6113519"/>
                <a:gd name="connsiteX7" fmla="*/ 1363123 w 6120947"/>
                <a:gd name="connsiteY7" fmla="*/ 3544253 h 6113519"/>
                <a:gd name="connsiteX8" fmla="*/ 2697385 w 6120947"/>
                <a:gd name="connsiteY8" fmla="*/ 3547110 h 6113519"/>
                <a:gd name="connsiteX9" fmla="*/ 3121247 w 6120947"/>
                <a:gd name="connsiteY9" fmla="*/ 3469577 h 6113519"/>
                <a:gd name="connsiteX10" fmla="*/ 3319272 w 6120947"/>
                <a:gd name="connsiteY10" fmla="*/ 3399187 h 6113519"/>
                <a:gd name="connsiteX11" fmla="*/ 3314319 w 6120947"/>
                <a:gd name="connsiteY11" fmla="*/ 3389662 h 6113519"/>
                <a:gd name="connsiteX12" fmla="*/ 3301460 w 6120947"/>
                <a:gd name="connsiteY12" fmla="*/ 3382137 h 6113519"/>
                <a:gd name="connsiteX13" fmla="*/ 132683 w 6120947"/>
                <a:gd name="connsiteY13" fmla="*/ 3381851 h 6113519"/>
                <a:gd name="connsiteX14" fmla="*/ 13430 w 6120947"/>
                <a:gd name="connsiteY14" fmla="*/ 3312509 h 6113519"/>
                <a:gd name="connsiteX15" fmla="*/ 13430 w 6120947"/>
                <a:gd name="connsiteY15" fmla="*/ 2808256 h 6113519"/>
                <a:gd name="connsiteX16" fmla="*/ 221361 w 6120947"/>
                <a:gd name="connsiteY16" fmla="*/ 2730532 h 6113519"/>
                <a:gd name="connsiteX17" fmla="*/ 1625632 w 6120947"/>
                <a:gd name="connsiteY17" fmla="*/ 2731961 h 6113519"/>
                <a:gd name="connsiteX18" fmla="*/ 1625632 w 6120947"/>
                <a:gd name="connsiteY18" fmla="*/ 704183 h 6113519"/>
                <a:gd name="connsiteX19" fmla="*/ 1732883 w 6120947"/>
                <a:gd name="connsiteY19" fmla="*/ 619697 h 6113519"/>
                <a:gd name="connsiteX20" fmla="*/ 2544985 w 6120947"/>
                <a:gd name="connsiteY20" fmla="*/ 619697 h 6113519"/>
                <a:gd name="connsiteX21" fmla="*/ 2349437 w 6120947"/>
                <a:gd name="connsiteY21" fmla="*/ 82487 h 6113519"/>
                <a:gd name="connsiteX22" fmla="*/ 2430018 w 6120947"/>
                <a:gd name="connsiteY22" fmla="*/ 1905 h 6113519"/>
                <a:gd name="connsiteX23" fmla="*/ 3061145 w 6120947"/>
                <a:gd name="connsiteY23" fmla="*/ 342329 h 6113519"/>
                <a:gd name="connsiteX24" fmla="*/ 3694462 w 6120947"/>
                <a:gd name="connsiteY24" fmla="*/ 0 h 6113519"/>
                <a:gd name="connsiteX25" fmla="*/ 3777901 w 6120947"/>
                <a:gd name="connsiteY25" fmla="*/ 83439 h 6113519"/>
                <a:gd name="connsiteX26" fmla="*/ 3586924 w 6120947"/>
                <a:gd name="connsiteY26" fmla="*/ 611600 h 6113519"/>
                <a:gd name="connsiteX27" fmla="*/ 4408456 w 6120947"/>
                <a:gd name="connsiteY27" fmla="*/ 611600 h 6113519"/>
                <a:gd name="connsiteX28" fmla="*/ 4492657 w 6120947"/>
                <a:gd name="connsiteY28" fmla="*/ 719423 h 6113519"/>
                <a:gd name="connsiteX29" fmla="*/ 4492657 w 6120947"/>
                <a:gd name="connsiteY29" fmla="*/ 2731865 h 6113519"/>
                <a:gd name="connsiteX30" fmla="*/ 4655915 w 6120947"/>
                <a:gd name="connsiteY30" fmla="*/ 2731865 h 6113519"/>
                <a:gd name="connsiteX31" fmla="*/ 5906453 w 6120947"/>
                <a:gd name="connsiteY31" fmla="*/ 2730246 h 6113519"/>
                <a:gd name="connsiteX32" fmla="*/ 6111526 w 6120947"/>
                <a:gd name="connsiteY32" fmla="*/ 2803589 h 6113519"/>
                <a:gd name="connsiteX33" fmla="*/ 6111526 w 6120947"/>
                <a:gd name="connsiteY33" fmla="*/ 3305556 h 6113519"/>
                <a:gd name="connsiteX34" fmla="*/ 6053995 w 6120947"/>
                <a:gd name="connsiteY34" fmla="*/ 3366135 h 6113519"/>
                <a:gd name="connsiteX35" fmla="*/ 6086094 w 6120947"/>
                <a:gd name="connsiteY35" fmla="*/ 3485579 h 6113519"/>
                <a:gd name="connsiteX36" fmla="*/ 5993702 w 6120947"/>
                <a:gd name="connsiteY36" fmla="*/ 3907155 h 6113519"/>
                <a:gd name="connsiteX37" fmla="*/ 5317141 w 6120947"/>
                <a:gd name="connsiteY37" fmla="*/ 4548569 h 6113519"/>
                <a:gd name="connsiteX38" fmla="*/ 4966716 w 6120947"/>
                <a:gd name="connsiteY38" fmla="*/ 4874324 h 6113519"/>
                <a:gd name="connsiteX39" fmla="*/ 4647724 w 6120947"/>
                <a:gd name="connsiteY39" fmla="*/ 5008055 h 6113519"/>
                <a:gd name="connsiteX40" fmla="*/ 2763488 w 6120947"/>
                <a:gd name="connsiteY40" fmla="*/ 5006435 h 6113519"/>
                <a:gd name="connsiteX41" fmla="*/ 2210181 w 6120947"/>
                <a:gd name="connsiteY41" fmla="*/ 5408295 h 6113519"/>
                <a:gd name="connsiteX42" fmla="*/ 2252663 w 6120947"/>
                <a:gd name="connsiteY42" fmla="*/ 5540693 h 6113519"/>
                <a:gd name="connsiteX43" fmla="*/ 1731740 w 6120947"/>
                <a:gd name="connsiteY43" fmla="*/ 6062282 h 6113519"/>
                <a:gd name="connsiteX44" fmla="*/ 1614392 w 6120947"/>
                <a:gd name="connsiteY44" fmla="*/ 6108573 h 6113519"/>
                <a:gd name="connsiteX45" fmla="*/ 3392234 w 6120947"/>
                <a:gd name="connsiteY45" fmla="*/ 2118741 h 6113519"/>
                <a:gd name="connsiteX46" fmla="*/ 3762375 w 6120947"/>
                <a:gd name="connsiteY46" fmla="*/ 1634300 h 6113519"/>
                <a:gd name="connsiteX47" fmla="*/ 3542443 w 6120947"/>
                <a:gd name="connsiteY47" fmla="*/ 1634300 h 6113519"/>
                <a:gd name="connsiteX48" fmla="*/ 3350419 w 6120947"/>
                <a:gd name="connsiteY48" fmla="*/ 2193227 h 6113519"/>
                <a:gd name="connsiteX49" fmla="*/ 3386899 w 6120947"/>
                <a:gd name="connsiteY49" fmla="*/ 2160080 h 6113519"/>
                <a:gd name="connsiteX50" fmla="*/ 3372803 w 6120947"/>
                <a:gd name="connsiteY50" fmla="*/ 2114550 h 6113519"/>
                <a:gd name="connsiteX51" fmla="*/ 3392234 w 6120947"/>
                <a:gd name="connsiteY51" fmla="*/ 2118741 h 6113519"/>
                <a:gd name="connsiteX52" fmla="*/ 2763393 w 6120947"/>
                <a:gd name="connsiteY52" fmla="*/ 2113598 h 6113519"/>
                <a:gd name="connsiteX53" fmla="*/ 2735295 w 6120947"/>
                <a:gd name="connsiteY53" fmla="*/ 2115026 h 6113519"/>
                <a:gd name="connsiteX54" fmla="*/ 2747677 w 6120947"/>
                <a:gd name="connsiteY54" fmla="*/ 2178558 h 6113519"/>
                <a:gd name="connsiteX55" fmla="*/ 2768632 w 6120947"/>
                <a:gd name="connsiteY55" fmla="*/ 2175891 h 6113519"/>
                <a:gd name="connsiteX56" fmla="*/ 2749582 w 6120947"/>
                <a:gd name="connsiteY56" fmla="*/ 2146745 h 6113519"/>
                <a:gd name="connsiteX57" fmla="*/ 2583561 w 6120947"/>
                <a:gd name="connsiteY57" fmla="*/ 1634300 h 6113519"/>
                <a:gd name="connsiteX58" fmla="*/ 2360962 w 6120947"/>
                <a:gd name="connsiteY58" fmla="*/ 1634300 h 6113519"/>
                <a:gd name="connsiteX59" fmla="*/ 2763393 w 6120947"/>
                <a:gd name="connsiteY59" fmla="*/ 2113598 h 6113519"/>
                <a:gd name="connsiteX60" fmla="*/ 4108133 w 6120947"/>
                <a:gd name="connsiteY60" fmla="*/ 3789426 h 6113519"/>
                <a:gd name="connsiteX61" fmla="*/ 4181094 w 6120947"/>
                <a:gd name="connsiteY61" fmla="*/ 3677984 h 6113519"/>
                <a:gd name="connsiteX62" fmla="*/ 4186142 w 6120947"/>
                <a:gd name="connsiteY62" fmla="*/ 3545777 h 6113519"/>
                <a:gd name="connsiteX63" fmla="*/ 3909060 w 6120947"/>
                <a:gd name="connsiteY63" fmla="*/ 3430238 h 6113519"/>
                <a:gd name="connsiteX64" fmla="*/ 3112675 w 6120947"/>
                <a:gd name="connsiteY64" fmla="*/ 3701701 h 6113519"/>
                <a:gd name="connsiteX65" fmla="*/ 2686907 w 6120947"/>
                <a:gd name="connsiteY65" fmla="*/ 3774662 h 6113519"/>
                <a:gd name="connsiteX66" fmla="*/ 1421225 w 6120947"/>
                <a:gd name="connsiteY66" fmla="*/ 3771614 h 6113519"/>
                <a:gd name="connsiteX67" fmla="*/ 1010222 w 6120947"/>
                <a:gd name="connsiteY67" fmla="*/ 4182618 h 6113519"/>
                <a:gd name="connsiteX68" fmla="*/ 2061401 w 6120947"/>
                <a:gd name="connsiteY68" fmla="*/ 5233797 h 6113519"/>
                <a:gd name="connsiteX69" fmla="*/ 2087309 w 6120947"/>
                <a:gd name="connsiteY69" fmla="*/ 5233797 h 6113519"/>
                <a:gd name="connsiteX70" fmla="*/ 2721007 w 6120947"/>
                <a:gd name="connsiteY70" fmla="*/ 4778883 h 6113519"/>
                <a:gd name="connsiteX71" fmla="*/ 4637628 w 6120947"/>
                <a:gd name="connsiteY71" fmla="*/ 4780503 h 6113519"/>
                <a:gd name="connsiteX72" fmla="*/ 4860513 w 6120947"/>
                <a:gd name="connsiteY72" fmla="*/ 4688967 h 6113519"/>
                <a:gd name="connsiteX73" fmla="*/ 5222177 w 6120947"/>
                <a:gd name="connsiteY73" fmla="*/ 4351687 h 6113519"/>
                <a:gd name="connsiteX74" fmla="*/ 5646325 w 6120947"/>
                <a:gd name="connsiteY74" fmla="*/ 3963257 h 6113519"/>
                <a:gd name="connsiteX75" fmla="*/ 5888927 w 6120947"/>
                <a:gd name="connsiteY75" fmla="*/ 3724180 h 6113519"/>
                <a:gd name="connsiteX76" fmla="*/ 5776913 w 6120947"/>
                <a:gd name="connsiteY76" fmla="*/ 3381851 h 6113519"/>
                <a:gd name="connsiteX77" fmla="*/ 5524119 w 6120947"/>
                <a:gd name="connsiteY77" fmla="*/ 3381851 h 6113519"/>
                <a:gd name="connsiteX78" fmla="*/ 5006531 w 6120947"/>
                <a:gd name="connsiteY78" fmla="*/ 3830574 h 6113519"/>
                <a:gd name="connsiteX79" fmla="*/ 4687062 w 6120947"/>
                <a:gd name="connsiteY79" fmla="*/ 4117562 h 6113519"/>
                <a:gd name="connsiteX80" fmla="*/ 4474559 w 6120947"/>
                <a:gd name="connsiteY80" fmla="*/ 4195382 h 6113519"/>
                <a:gd name="connsiteX81" fmla="*/ 3209544 w 6120947"/>
                <a:gd name="connsiteY81" fmla="*/ 4193953 h 6113519"/>
                <a:gd name="connsiteX82" fmla="*/ 3165443 w 6120947"/>
                <a:gd name="connsiteY82" fmla="*/ 4149852 h 6113519"/>
                <a:gd name="connsiteX83" fmla="*/ 3165443 w 6120947"/>
                <a:gd name="connsiteY83" fmla="*/ 3960495 h 6113519"/>
                <a:gd name="connsiteX84" fmla="*/ 4108133 w 6120947"/>
                <a:gd name="connsiteY84" fmla="*/ 3789426 h 6113519"/>
                <a:gd name="connsiteX85" fmla="*/ 4081748 w 6120947"/>
                <a:gd name="connsiteY85" fmla="*/ 1500092 h 6113519"/>
                <a:gd name="connsiteX86" fmla="*/ 4025265 w 6120947"/>
                <a:gd name="connsiteY86" fmla="*/ 1652873 h 6113519"/>
                <a:gd name="connsiteX87" fmla="*/ 3820382 w 6120947"/>
                <a:gd name="connsiteY87" fmla="*/ 1925764 h 6113519"/>
                <a:gd name="connsiteX88" fmla="*/ 3373279 w 6120947"/>
                <a:gd name="connsiteY88" fmla="*/ 2504123 h 6113519"/>
                <a:gd name="connsiteX89" fmla="*/ 3221831 w 6120947"/>
                <a:gd name="connsiteY89" fmla="*/ 2727674 h 6113519"/>
                <a:gd name="connsiteX90" fmla="*/ 4258056 w 6120947"/>
                <a:gd name="connsiteY90" fmla="*/ 2727674 h 6113519"/>
                <a:gd name="connsiteX91" fmla="*/ 4258056 w 6120947"/>
                <a:gd name="connsiteY91" fmla="*/ 819436 h 6113519"/>
                <a:gd name="connsiteX92" fmla="*/ 1868519 w 6120947"/>
                <a:gd name="connsiteY92" fmla="*/ 819436 h 6113519"/>
                <a:gd name="connsiteX93" fmla="*/ 1868519 w 6120947"/>
                <a:gd name="connsiteY93" fmla="*/ 2726912 h 6113519"/>
                <a:gd name="connsiteX94" fmla="*/ 2911507 w 6120947"/>
                <a:gd name="connsiteY94" fmla="*/ 2726912 h 6113519"/>
                <a:gd name="connsiteX95" fmla="*/ 2771585 w 6120947"/>
                <a:gd name="connsiteY95" fmla="*/ 2550128 h 6113519"/>
                <a:gd name="connsiteX96" fmla="*/ 2331911 w 6120947"/>
                <a:gd name="connsiteY96" fmla="*/ 1953101 h 6113519"/>
                <a:gd name="connsiteX97" fmla="*/ 2094643 w 6120947"/>
                <a:gd name="connsiteY97" fmla="*/ 1644396 h 6113519"/>
                <a:gd name="connsiteX98" fmla="*/ 2076926 w 6120947"/>
                <a:gd name="connsiteY98" fmla="*/ 1458563 h 6113519"/>
                <a:gd name="connsiteX99" fmla="*/ 2415064 w 6120947"/>
                <a:gd name="connsiteY99" fmla="*/ 1011460 h 6113519"/>
                <a:gd name="connsiteX100" fmla="*/ 3710654 w 6120947"/>
                <a:gd name="connsiteY100" fmla="*/ 1011460 h 6113519"/>
                <a:gd name="connsiteX101" fmla="*/ 4081748 w 6120947"/>
                <a:gd name="connsiteY101" fmla="*/ 1500092 h 6113519"/>
                <a:gd name="connsiteX102" fmla="*/ 5886831 w 6120947"/>
                <a:gd name="connsiteY102" fmla="*/ 2965037 h 6113519"/>
                <a:gd name="connsiteX103" fmla="*/ 239363 w 6120947"/>
                <a:gd name="connsiteY103" fmla="*/ 2965037 h 6113519"/>
                <a:gd name="connsiteX104" fmla="*/ 239363 w 6120947"/>
                <a:gd name="connsiteY104" fmla="*/ 3148584 h 6113519"/>
                <a:gd name="connsiteX105" fmla="*/ 5886831 w 6120947"/>
                <a:gd name="connsiteY105" fmla="*/ 3148584 h 6113519"/>
                <a:gd name="connsiteX106" fmla="*/ 5886831 w 6120947"/>
                <a:gd name="connsiteY106" fmla="*/ 2965037 h 6113519"/>
                <a:gd name="connsiteX107" fmla="*/ 1628489 w 6120947"/>
                <a:gd name="connsiteY107" fmla="*/ 5830253 h 6113519"/>
                <a:gd name="connsiteX108" fmla="*/ 1971104 w 6120947"/>
                <a:gd name="connsiteY108" fmla="*/ 5487639 h 6113519"/>
                <a:gd name="connsiteX109" fmla="*/ 628840 w 6120947"/>
                <a:gd name="connsiteY109" fmla="*/ 4145375 h 6113519"/>
                <a:gd name="connsiteX110" fmla="*/ 286226 w 6120947"/>
                <a:gd name="connsiteY110" fmla="*/ 4487990 h 6113519"/>
                <a:gd name="connsiteX111" fmla="*/ 1628489 w 6120947"/>
                <a:gd name="connsiteY111" fmla="*/ 5830253 h 6113519"/>
                <a:gd name="connsiteX112" fmla="*/ 4395407 w 6120947"/>
                <a:gd name="connsiteY112" fmla="*/ 3473958 h 6113519"/>
                <a:gd name="connsiteX113" fmla="*/ 4392740 w 6120947"/>
                <a:gd name="connsiteY113" fmla="*/ 3736277 h 6113519"/>
                <a:gd name="connsiteX114" fmla="*/ 4222814 w 6120947"/>
                <a:gd name="connsiteY114" fmla="*/ 3962210 h 6113519"/>
                <a:gd name="connsiteX115" fmla="*/ 4549045 w 6120947"/>
                <a:gd name="connsiteY115" fmla="*/ 3962210 h 6113519"/>
                <a:gd name="connsiteX116" fmla="*/ 5179219 w 6120947"/>
                <a:gd name="connsiteY116" fmla="*/ 3402997 h 6113519"/>
                <a:gd name="connsiteX117" fmla="*/ 4332447 w 6120947"/>
                <a:gd name="connsiteY117" fmla="*/ 3355848 h 6113519"/>
                <a:gd name="connsiteX118" fmla="*/ 4395407 w 6120947"/>
                <a:gd name="connsiteY118" fmla="*/ 3473958 h 6113519"/>
                <a:gd name="connsiteX119" fmla="*/ 3318986 w 6120947"/>
                <a:gd name="connsiteY119" fmla="*/ 1632299 h 6113519"/>
                <a:gd name="connsiteX120" fmla="*/ 2807208 w 6120947"/>
                <a:gd name="connsiteY120" fmla="*/ 1632299 h 6113519"/>
                <a:gd name="connsiteX121" fmla="*/ 3063049 w 6120947"/>
                <a:gd name="connsiteY121" fmla="*/ 2346770 h 6113519"/>
                <a:gd name="connsiteX122" fmla="*/ 3318986 w 6120947"/>
                <a:gd name="connsiteY122" fmla="*/ 1632299 h 6113519"/>
                <a:gd name="connsiteX123" fmla="*/ 2585847 w 6120947"/>
                <a:gd name="connsiteY123" fmla="*/ 1425702 h 6113519"/>
                <a:gd name="connsiteX124" fmla="*/ 2771966 w 6120947"/>
                <a:gd name="connsiteY124" fmla="*/ 1239584 h 6113519"/>
                <a:gd name="connsiteX125" fmla="*/ 2499074 w 6120947"/>
                <a:gd name="connsiteY125" fmla="*/ 1239584 h 6113519"/>
                <a:gd name="connsiteX126" fmla="*/ 2363915 w 6120947"/>
                <a:gd name="connsiteY126" fmla="*/ 1425702 h 6113519"/>
                <a:gd name="connsiteX127" fmla="*/ 2585847 w 6120947"/>
                <a:gd name="connsiteY127" fmla="*/ 1425702 h 6113519"/>
                <a:gd name="connsiteX128" fmla="*/ 3323654 w 6120947"/>
                <a:gd name="connsiteY128" fmla="*/ 1240441 h 6113519"/>
                <a:gd name="connsiteX129" fmla="*/ 3507962 w 6120947"/>
                <a:gd name="connsiteY129" fmla="*/ 1424940 h 6113519"/>
                <a:gd name="connsiteX130" fmla="*/ 3762470 w 6120947"/>
                <a:gd name="connsiteY130" fmla="*/ 1424940 h 6113519"/>
                <a:gd name="connsiteX131" fmla="*/ 3629311 w 6120947"/>
                <a:gd name="connsiteY131" fmla="*/ 1240441 h 6113519"/>
                <a:gd name="connsiteX132" fmla="*/ 3323654 w 6120947"/>
                <a:gd name="connsiteY132" fmla="*/ 1240441 h 6113519"/>
                <a:gd name="connsiteX133" fmla="*/ 2566226 w 6120947"/>
                <a:gd name="connsiteY133" fmla="*/ 226219 h 6113519"/>
                <a:gd name="connsiteX134" fmla="*/ 2939320 w 6120947"/>
                <a:gd name="connsiteY134" fmla="*/ 585597 h 6113519"/>
                <a:gd name="connsiteX135" fmla="*/ 2566226 w 6120947"/>
                <a:gd name="connsiteY135" fmla="*/ 226219 h 6113519"/>
                <a:gd name="connsiteX136" fmla="*/ 3177826 w 6120947"/>
                <a:gd name="connsiteY136" fmla="*/ 592074 h 6113519"/>
                <a:gd name="connsiteX137" fmla="*/ 3550920 w 6120947"/>
                <a:gd name="connsiteY137" fmla="*/ 241554 h 6113519"/>
                <a:gd name="connsiteX138" fmla="*/ 3177826 w 6120947"/>
                <a:gd name="connsiteY138" fmla="*/ 592074 h 6113519"/>
                <a:gd name="connsiteX139" fmla="*/ 3068765 w 6120947"/>
                <a:gd name="connsiteY139" fmla="*/ 1292828 h 6113519"/>
                <a:gd name="connsiteX140" fmla="*/ 2935510 w 6120947"/>
                <a:gd name="connsiteY140" fmla="*/ 1434560 h 6113519"/>
                <a:gd name="connsiteX141" fmla="*/ 3185351 w 6120947"/>
                <a:gd name="connsiteY141" fmla="*/ 1424654 h 6113519"/>
                <a:gd name="connsiteX142" fmla="*/ 3068765 w 6120947"/>
                <a:gd name="connsiteY142" fmla="*/ 1292828 h 611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6120947" h="6113519">
                  <a:moveTo>
                    <a:pt x="1614392" y="6108573"/>
                  </a:moveTo>
                  <a:cubicBezTo>
                    <a:pt x="1095375" y="5589652"/>
                    <a:pt x="571024" y="5065777"/>
                    <a:pt x="48006" y="4540568"/>
                  </a:cubicBezTo>
                  <a:cubicBezTo>
                    <a:pt x="24384" y="4516850"/>
                    <a:pt x="12954" y="4481132"/>
                    <a:pt x="0" y="4458176"/>
                  </a:cubicBezTo>
                  <a:cubicBezTo>
                    <a:pt x="202406" y="4255770"/>
                    <a:pt x="393287" y="4064889"/>
                    <a:pt x="588359" y="3869817"/>
                  </a:cubicBezTo>
                  <a:cubicBezTo>
                    <a:pt x="611505" y="3869817"/>
                    <a:pt x="643795" y="3869817"/>
                    <a:pt x="675418" y="3869817"/>
                  </a:cubicBezTo>
                  <a:cubicBezTo>
                    <a:pt x="729710" y="3924110"/>
                    <a:pt x="783241" y="3977640"/>
                    <a:pt x="837724" y="4032123"/>
                  </a:cubicBezTo>
                  <a:cubicBezTo>
                    <a:pt x="921639" y="3947827"/>
                    <a:pt x="1003745" y="3861626"/>
                    <a:pt x="1090041" y="3779901"/>
                  </a:cubicBezTo>
                  <a:cubicBezTo>
                    <a:pt x="1174337" y="3699986"/>
                    <a:pt x="1242441" y="3601307"/>
                    <a:pt x="1363123" y="3544253"/>
                  </a:cubicBezTo>
                  <a:cubicBezTo>
                    <a:pt x="1800225" y="3544253"/>
                    <a:pt x="2248948" y="3539204"/>
                    <a:pt x="2697385" y="3547110"/>
                  </a:cubicBezTo>
                  <a:cubicBezTo>
                    <a:pt x="2847023" y="3549777"/>
                    <a:pt x="2983897" y="3515963"/>
                    <a:pt x="3121247" y="3469577"/>
                  </a:cubicBezTo>
                  <a:cubicBezTo>
                    <a:pt x="3187732" y="3447193"/>
                    <a:pt x="3253454" y="3422618"/>
                    <a:pt x="3319272" y="3399187"/>
                  </a:cubicBezTo>
                  <a:cubicBezTo>
                    <a:pt x="3318224" y="3397091"/>
                    <a:pt x="3317177" y="3392520"/>
                    <a:pt x="3314319" y="3389662"/>
                  </a:cubicBezTo>
                  <a:cubicBezTo>
                    <a:pt x="3310795" y="3386233"/>
                    <a:pt x="3305842" y="3382137"/>
                    <a:pt x="3301460" y="3382137"/>
                  </a:cubicBezTo>
                  <a:cubicBezTo>
                    <a:pt x="2245805" y="3381851"/>
                    <a:pt x="1190149" y="3381851"/>
                    <a:pt x="132683" y="3381851"/>
                  </a:cubicBezTo>
                  <a:cubicBezTo>
                    <a:pt x="94678" y="3359753"/>
                    <a:pt x="55245" y="3336893"/>
                    <a:pt x="13430" y="3312509"/>
                  </a:cubicBezTo>
                  <a:cubicBezTo>
                    <a:pt x="13430" y="3143917"/>
                    <a:pt x="13430" y="2977610"/>
                    <a:pt x="13430" y="2808256"/>
                  </a:cubicBezTo>
                  <a:cubicBezTo>
                    <a:pt x="67723" y="2749963"/>
                    <a:pt x="137255" y="2730056"/>
                    <a:pt x="221361" y="2730532"/>
                  </a:cubicBezTo>
                  <a:cubicBezTo>
                    <a:pt x="686848" y="2733389"/>
                    <a:pt x="1152335" y="2731961"/>
                    <a:pt x="1625632" y="2731961"/>
                  </a:cubicBezTo>
                  <a:cubicBezTo>
                    <a:pt x="1625632" y="2056924"/>
                    <a:pt x="1625632" y="1382363"/>
                    <a:pt x="1625632" y="704183"/>
                  </a:cubicBezTo>
                  <a:cubicBezTo>
                    <a:pt x="1657445" y="679133"/>
                    <a:pt x="1686973" y="655892"/>
                    <a:pt x="1732883" y="619697"/>
                  </a:cubicBezTo>
                  <a:cubicBezTo>
                    <a:pt x="1983581" y="619697"/>
                    <a:pt x="2258187" y="619697"/>
                    <a:pt x="2544985" y="619697"/>
                  </a:cubicBezTo>
                  <a:cubicBezTo>
                    <a:pt x="2422779" y="453676"/>
                    <a:pt x="2332482" y="286607"/>
                    <a:pt x="2349437" y="82487"/>
                  </a:cubicBezTo>
                  <a:cubicBezTo>
                    <a:pt x="2372297" y="59531"/>
                    <a:pt x="2395347" y="36576"/>
                    <a:pt x="2430018" y="1905"/>
                  </a:cubicBezTo>
                  <a:cubicBezTo>
                    <a:pt x="2686431" y="5144"/>
                    <a:pt x="2899601" y="108204"/>
                    <a:pt x="3061145" y="342329"/>
                  </a:cubicBezTo>
                  <a:cubicBezTo>
                    <a:pt x="3218879" y="118682"/>
                    <a:pt x="3430905" y="6858"/>
                    <a:pt x="3694462" y="0"/>
                  </a:cubicBezTo>
                  <a:cubicBezTo>
                    <a:pt x="3724370" y="29909"/>
                    <a:pt x="3751136" y="56674"/>
                    <a:pt x="3777901" y="83439"/>
                  </a:cubicBezTo>
                  <a:cubicBezTo>
                    <a:pt x="3793141" y="286798"/>
                    <a:pt x="3694843" y="447675"/>
                    <a:pt x="3586924" y="611600"/>
                  </a:cubicBezTo>
                  <a:cubicBezTo>
                    <a:pt x="3856863" y="611600"/>
                    <a:pt x="4130802" y="611600"/>
                    <a:pt x="4408456" y="611600"/>
                  </a:cubicBezTo>
                  <a:cubicBezTo>
                    <a:pt x="4433507" y="643604"/>
                    <a:pt x="4456557" y="673132"/>
                    <a:pt x="4492657" y="719423"/>
                  </a:cubicBezTo>
                  <a:cubicBezTo>
                    <a:pt x="4492657" y="1370362"/>
                    <a:pt x="4492657" y="2045589"/>
                    <a:pt x="4492657" y="2731865"/>
                  </a:cubicBezTo>
                  <a:cubicBezTo>
                    <a:pt x="4550188" y="2731865"/>
                    <a:pt x="4603052" y="2731865"/>
                    <a:pt x="4655915" y="2731865"/>
                  </a:cubicBezTo>
                  <a:cubicBezTo>
                    <a:pt x="5072730" y="2731865"/>
                    <a:pt x="5489639" y="2733675"/>
                    <a:pt x="5906453" y="2730246"/>
                  </a:cubicBezTo>
                  <a:cubicBezTo>
                    <a:pt x="5984844" y="2729579"/>
                    <a:pt x="6048280" y="2751011"/>
                    <a:pt x="6111526" y="2803589"/>
                  </a:cubicBezTo>
                  <a:cubicBezTo>
                    <a:pt x="6111526" y="2966561"/>
                    <a:pt x="6111526" y="3132773"/>
                    <a:pt x="6111526" y="3305556"/>
                  </a:cubicBezTo>
                  <a:cubicBezTo>
                    <a:pt x="6095714" y="3322225"/>
                    <a:pt x="6073711" y="3345371"/>
                    <a:pt x="6053995" y="3366135"/>
                  </a:cubicBezTo>
                  <a:cubicBezTo>
                    <a:pt x="6064853" y="3408045"/>
                    <a:pt x="6069426" y="3449670"/>
                    <a:pt x="6086094" y="3485579"/>
                  </a:cubicBezTo>
                  <a:cubicBezTo>
                    <a:pt x="6162580" y="3650456"/>
                    <a:pt x="6104858" y="3793427"/>
                    <a:pt x="5993702" y="3907155"/>
                  </a:cubicBezTo>
                  <a:cubicBezTo>
                    <a:pt x="5776532" y="4129373"/>
                    <a:pt x="5553837" y="4347782"/>
                    <a:pt x="5317141" y="4548569"/>
                  </a:cubicBezTo>
                  <a:cubicBezTo>
                    <a:pt x="5194745" y="4652391"/>
                    <a:pt x="5083683" y="4766024"/>
                    <a:pt x="4966716" y="4874324"/>
                  </a:cubicBezTo>
                  <a:cubicBezTo>
                    <a:pt x="4876229" y="4958049"/>
                    <a:pt x="4777359" y="5008817"/>
                    <a:pt x="4647724" y="5008055"/>
                  </a:cubicBezTo>
                  <a:cubicBezTo>
                    <a:pt x="4019741" y="5004435"/>
                    <a:pt x="3391757" y="5006435"/>
                    <a:pt x="2763488" y="5006435"/>
                  </a:cubicBezTo>
                  <a:cubicBezTo>
                    <a:pt x="2580323" y="5139500"/>
                    <a:pt x="2396871" y="5272659"/>
                    <a:pt x="2210181" y="5408295"/>
                  </a:cubicBezTo>
                  <a:cubicBezTo>
                    <a:pt x="2272856" y="5447253"/>
                    <a:pt x="2240185" y="5500783"/>
                    <a:pt x="2252663" y="5540693"/>
                  </a:cubicBezTo>
                  <a:cubicBezTo>
                    <a:pt x="2075974" y="5717381"/>
                    <a:pt x="1903381" y="5889308"/>
                    <a:pt x="1731740" y="6062282"/>
                  </a:cubicBezTo>
                  <a:cubicBezTo>
                    <a:pt x="1700689" y="6093428"/>
                    <a:pt x="1672590" y="6126194"/>
                    <a:pt x="1614392" y="6108573"/>
                  </a:cubicBezTo>
                  <a:close/>
                  <a:moveTo>
                    <a:pt x="3392234" y="2118741"/>
                  </a:moveTo>
                  <a:cubicBezTo>
                    <a:pt x="3523298" y="1969389"/>
                    <a:pt x="3644456" y="1813655"/>
                    <a:pt x="3762375" y="1634300"/>
                  </a:cubicBezTo>
                  <a:cubicBezTo>
                    <a:pt x="3682556" y="1634300"/>
                    <a:pt x="3620834" y="1634300"/>
                    <a:pt x="3542443" y="1634300"/>
                  </a:cubicBezTo>
                  <a:cubicBezTo>
                    <a:pt x="3502533" y="1795082"/>
                    <a:pt x="3410712" y="1942433"/>
                    <a:pt x="3350419" y="2193227"/>
                  </a:cubicBezTo>
                  <a:cubicBezTo>
                    <a:pt x="3375279" y="2171129"/>
                    <a:pt x="3387566" y="2164652"/>
                    <a:pt x="3386899" y="2160080"/>
                  </a:cubicBezTo>
                  <a:cubicBezTo>
                    <a:pt x="3384709" y="2144554"/>
                    <a:pt x="3377851" y="2129695"/>
                    <a:pt x="3372803" y="2114550"/>
                  </a:cubicBezTo>
                  <a:cubicBezTo>
                    <a:pt x="3367373" y="2134076"/>
                    <a:pt x="3361754" y="2153603"/>
                    <a:pt x="3392234" y="2118741"/>
                  </a:cubicBezTo>
                  <a:close/>
                  <a:moveTo>
                    <a:pt x="2763393" y="2113598"/>
                  </a:moveTo>
                  <a:cubicBezTo>
                    <a:pt x="2754059" y="2114074"/>
                    <a:pt x="2744724" y="2114550"/>
                    <a:pt x="2735295" y="2115026"/>
                  </a:cubicBezTo>
                  <a:cubicBezTo>
                    <a:pt x="2739390" y="2136172"/>
                    <a:pt x="2743581" y="2157317"/>
                    <a:pt x="2747677" y="2178558"/>
                  </a:cubicBezTo>
                  <a:cubicBezTo>
                    <a:pt x="2754630" y="2177701"/>
                    <a:pt x="2761679" y="2176748"/>
                    <a:pt x="2768632" y="2175891"/>
                  </a:cubicBezTo>
                  <a:cubicBezTo>
                    <a:pt x="2766822" y="2155127"/>
                    <a:pt x="2765108" y="2134362"/>
                    <a:pt x="2749582" y="2146745"/>
                  </a:cubicBezTo>
                  <a:cubicBezTo>
                    <a:pt x="2715292" y="1942433"/>
                    <a:pt x="2623471" y="1794986"/>
                    <a:pt x="2583561" y="1634300"/>
                  </a:cubicBezTo>
                  <a:cubicBezTo>
                    <a:pt x="2505266" y="1634300"/>
                    <a:pt x="2443544" y="1634300"/>
                    <a:pt x="2360962" y="1634300"/>
                  </a:cubicBezTo>
                  <a:cubicBezTo>
                    <a:pt x="2485549" y="1810798"/>
                    <a:pt x="2598325" y="1972913"/>
                    <a:pt x="2763393" y="2113598"/>
                  </a:cubicBezTo>
                  <a:close/>
                  <a:moveTo>
                    <a:pt x="4108133" y="3789426"/>
                  </a:moveTo>
                  <a:cubicBezTo>
                    <a:pt x="4124706" y="3763899"/>
                    <a:pt x="4151376" y="3719894"/>
                    <a:pt x="4181094" y="3677984"/>
                  </a:cubicBezTo>
                  <a:cubicBezTo>
                    <a:pt x="4212146" y="3634073"/>
                    <a:pt x="4205383" y="3591116"/>
                    <a:pt x="4186142" y="3545777"/>
                  </a:cubicBezTo>
                  <a:cubicBezTo>
                    <a:pt x="4136136" y="3428238"/>
                    <a:pt x="4037362" y="3384423"/>
                    <a:pt x="3909060" y="3430238"/>
                  </a:cubicBezTo>
                  <a:cubicBezTo>
                    <a:pt x="3644932" y="3524536"/>
                    <a:pt x="3375470" y="3602450"/>
                    <a:pt x="3112675" y="3701701"/>
                  </a:cubicBezTo>
                  <a:cubicBezTo>
                    <a:pt x="2978658" y="3752279"/>
                    <a:pt x="2836640" y="3777710"/>
                    <a:pt x="2686907" y="3774662"/>
                  </a:cubicBezTo>
                  <a:cubicBezTo>
                    <a:pt x="2254377" y="3765899"/>
                    <a:pt x="1821561" y="3771614"/>
                    <a:pt x="1421225" y="3771614"/>
                  </a:cubicBezTo>
                  <a:cubicBezTo>
                    <a:pt x="1269492" y="3923348"/>
                    <a:pt x="1134332" y="4058507"/>
                    <a:pt x="1010222" y="4182618"/>
                  </a:cubicBezTo>
                  <a:cubicBezTo>
                    <a:pt x="1353598" y="4525995"/>
                    <a:pt x="1704785" y="4877181"/>
                    <a:pt x="2061401" y="5233797"/>
                  </a:cubicBezTo>
                  <a:cubicBezTo>
                    <a:pt x="2066735" y="5233797"/>
                    <a:pt x="2083022" y="5233797"/>
                    <a:pt x="2087309" y="5233797"/>
                  </a:cubicBezTo>
                  <a:cubicBezTo>
                    <a:pt x="2304098" y="5078159"/>
                    <a:pt x="2512981" y="4928235"/>
                    <a:pt x="2721007" y="4778883"/>
                  </a:cubicBezTo>
                  <a:cubicBezTo>
                    <a:pt x="3360801" y="4778883"/>
                    <a:pt x="3999262" y="4777455"/>
                    <a:pt x="4637628" y="4780503"/>
                  </a:cubicBezTo>
                  <a:cubicBezTo>
                    <a:pt x="4728972" y="4780979"/>
                    <a:pt x="4796695" y="4749832"/>
                    <a:pt x="4860513" y="4688967"/>
                  </a:cubicBezTo>
                  <a:cubicBezTo>
                    <a:pt x="4979670" y="4575239"/>
                    <a:pt x="5091875" y="4455509"/>
                    <a:pt x="5222177" y="4351687"/>
                  </a:cubicBezTo>
                  <a:cubicBezTo>
                    <a:pt x="5371338" y="4232815"/>
                    <a:pt x="5494306" y="4082320"/>
                    <a:pt x="5646325" y="3963257"/>
                  </a:cubicBezTo>
                  <a:cubicBezTo>
                    <a:pt x="5735098" y="3893725"/>
                    <a:pt x="5808536" y="3804571"/>
                    <a:pt x="5888927" y="3724180"/>
                  </a:cubicBezTo>
                  <a:cubicBezTo>
                    <a:pt x="5891499" y="3500342"/>
                    <a:pt x="5891499" y="3500342"/>
                    <a:pt x="5776913" y="3381851"/>
                  </a:cubicBezTo>
                  <a:cubicBezTo>
                    <a:pt x="5690712" y="3381851"/>
                    <a:pt x="5604224" y="3381851"/>
                    <a:pt x="5524119" y="3381851"/>
                  </a:cubicBezTo>
                  <a:cubicBezTo>
                    <a:pt x="5346764" y="3530537"/>
                    <a:pt x="5184553" y="3689033"/>
                    <a:pt x="5006531" y="3830574"/>
                  </a:cubicBezTo>
                  <a:cubicBezTo>
                    <a:pt x="4894993" y="3919252"/>
                    <a:pt x="4804029" y="4032123"/>
                    <a:pt x="4687062" y="4117562"/>
                  </a:cubicBezTo>
                  <a:cubicBezTo>
                    <a:pt x="4620673" y="4166045"/>
                    <a:pt x="4558475" y="4195953"/>
                    <a:pt x="4474559" y="4195382"/>
                  </a:cubicBezTo>
                  <a:cubicBezTo>
                    <a:pt x="4052697" y="4192334"/>
                    <a:pt x="3630740" y="4193953"/>
                    <a:pt x="3209544" y="4193953"/>
                  </a:cubicBezTo>
                  <a:cubicBezTo>
                    <a:pt x="3193542" y="4177951"/>
                    <a:pt x="3178207" y="4162616"/>
                    <a:pt x="3165443" y="4149852"/>
                  </a:cubicBezTo>
                  <a:cubicBezTo>
                    <a:pt x="3165443" y="4089178"/>
                    <a:pt x="3165443" y="4031171"/>
                    <a:pt x="3165443" y="3960495"/>
                  </a:cubicBezTo>
                  <a:cubicBezTo>
                    <a:pt x="3488912" y="4012025"/>
                    <a:pt x="3772472" y="3861721"/>
                    <a:pt x="4108133" y="3789426"/>
                  </a:cubicBezTo>
                  <a:close/>
                  <a:moveTo>
                    <a:pt x="4081748" y="1500092"/>
                  </a:moveTo>
                  <a:cubicBezTo>
                    <a:pt x="4064032" y="1550003"/>
                    <a:pt x="4054793" y="1608106"/>
                    <a:pt x="4025265" y="1652873"/>
                  </a:cubicBezTo>
                  <a:cubicBezTo>
                    <a:pt x="3962591" y="1747552"/>
                    <a:pt x="3889915" y="1835658"/>
                    <a:pt x="3820382" y="1925764"/>
                  </a:cubicBezTo>
                  <a:cubicBezTo>
                    <a:pt x="3671507" y="2118646"/>
                    <a:pt x="3520726" y="2310098"/>
                    <a:pt x="3373279" y="2504123"/>
                  </a:cubicBezTo>
                  <a:cubicBezTo>
                    <a:pt x="3320606" y="2573465"/>
                    <a:pt x="3275171" y="2648426"/>
                    <a:pt x="3221831" y="2727674"/>
                  </a:cubicBezTo>
                  <a:cubicBezTo>
                    <a:pt x="3578733" y="2727674"/>
                    <a:pt x="3918299" y="2727674"/>
                    <a:pt x="4258056" y="2727674"/>
                  </a:cubicBezTo>
                  <a:cubicBezTo>
                    <a:pt x="4258056" y="2087689"/>
                    <a:pt x="4258056" y="1451991"/>
                    <a:pt x="4258056" y="819436"/>
                  </a:cubicBezTo>
                  <a:cubicBezTo>
                    <a:pt x="3456432" y="819436"/>
                    <a:pt x="2662142" y="819436"/>
                    <a:pt x="1868519" y="819436"/>
                  </a:cubicBezTo>
                  <a:cubicBezTo>
                    <a:pt x="1868519" y="1459802"/>
                    <a:pt x="1868519" y="2095500"/>
                    <a:pt x="1868519" y="2726912"/>
                  </a:cubicBezTo>
                  <a:cubicBezTo>
                    <a:pt x="2215706" y="2726912"/>
                    <a:pt x="2555272" y="2726912"/>
                    <a:pt x="2911507" y="2726912"/>
                  </a:cubicBezTo>
                  <a:cubicBezTo>
                    <a:pt x="2858357" y="2660428"/>
                    <a:pt x="2809589" y="2608803"/>
                    <a:pt x="2771585" y="2550128"/>
                  </a:cubicBezTo>
                  <a:cubicBezTo>
                    <a:pt x="2636711" y="2342388"/>
                    <a:pt x="2477929" y="2152555"/>
                    <a:pt x="2331911" y="1953101"/>
                  </a:cubicBezTo>
                  <a:cubicBezTo>
                    <a:pt x="2255234" y="1848326"/>
                    <a:pt x="2164556" y="1753172"/>
                    <a:pt x="2094643" y="1644396"/>
                  </a:cubicBezTo>
                  <a:cubicBezTo>
                    <a:pt x="2062734" y="1594771"/>
                    <a:pt x="2022443" y="1528763"/>
                    <a:pt x="2076926" y="1458563"/>
                  </a:cubicBezTo>
                  <a:cubicBezTo>
                    <a:pt x="2194370" y="1307402"/>
                    <a:pt x="2308098" y="1153382"/>
                    <a:pt x="2415064" y="1011460"/>
                  </a:cubicBezTo>
                  <a:cubicBezTo>
                    <a:pt x="2856929" y="1011460"/>
                    <a:pt x="3278696" y="1011460"/>
                    <a:pt x="3710654" y="1011460"/>
                  </a:cubicBezTo>
                  <a:cubicBezTo>
                    <a:pt x="3827145" y="1165003"/>
                    <a:pt x="3946684" y="1322261"/>
                    <a:pt x="4081748" y="1500092"/>
                  </a:cubicBezTo>
                  <a:close/>
                  <a:moveTo>
                    <a:pt x="5886831" y="2965037"/>
                  </a:moveTo>
                  <a:cubicBezTo>
                    <a:pt x="4002691" y="2965037"/>
                    <a:pt x="2121789" y="2965037"/>
                    <a:pt x="239363" y="2965037"/>
                  </a:cubicBezTo>
                  <a:cubicBezTo>
                    <a:pt x="239363" y="3028760"/>
                    <a:pt x="239363" y="3086767"/>
                    <a:pt x="239363" y="3148584"/>
                  </a:cubicBezTo>
                  <a:cubicBezTo>
                    <a:pt x="2123504" y="3148584"/>
                    <a:pt x="4004405" y="3148584"/>
                    <a:pt x="5886831" y="3148584"/>
                  </a:cubicBezTo>
                  <a:cubicBezTo>
                    <a:pt x="5886831" y="3084862"/>
                    <a:pt x="5886831" y="3026950"/>
                    <a:pt x="5886831" y="2965037"/>
                  </a:cubicBezTo>
                  <a:close/>
                  <a:moveTo>
                    <a:pt x="1628489" y="5830253"/>
                  </a:moveTo>
                  <a:cubicBezTo>
                    <a:pt x="1745837" y="5712905"/>
                    <a:pt x="1863185" y="5595557"/>
                    <a:pt x="1971104" y="5487639"/>
                  </a:cubicBezTo>
                  <a:cubicBezTo>
                    <a:pt x="1527810" y="5044345"/>
                    <a:pt x="1073849" y="4590383"/>
                    <a:pt x="628840" y="4145375"/>
                  </a:cubicBezTo>
                  <a:cubicBezTo>
                    <a:pt x="519684" y="4254532"/>
                    <a:pt x="403003" y="4371213"/>
                    <a:pt x="286226" y="4487990"/>
                  </a:cubicBezTo>
                  <a:cubicBezTo>
                    <a:pt x="730568" y="4932331"/>
                    <a:pt x="1190054" y="5391817"/>
                    <a:pt x="1628489" y="5830253"/>
                  </a:cubicBezTo>
                  <a:close/>
                  <a:moveTo>
                    <a:pt x="4395407" y="3473958"/>
                  </a:moveTo>
                  <a:cubicBezTo>
                    <a:pt x="4395407" y="3553492"/>
                    <a:pt x="4405027" y="3646456"/>
                    <a:pt x="4392740" y="3736277"/>
                  </a:cubicBezTo>
                  <a:cubicBezTo>
                    <a:pt x="4379786" y="3830479"/>
                    <a:pt x="4293870" y="3885343"/>
                    <a:pt x="4222814" y="3962210"/>
                  </a:cubicBezTo>
                  <a:cubicBezTo>
                    <a:pt x="4341114" y="3962210"/>
                    <a:pt x="4442174" y="3962210"/>
                    <a:pt x="4549045" y="3962210"/>
                  </a:cubicBezTo>
                  <a:cubicBezTo>
                    <a:pt x="4756023" y="3778472"/>
                    <a:pt x="4967669" y="3590735"/>
                    <a:pt x="5179219" y="3402997"/>
                  </a:cubicBezTo>
                  <a:cubicBezTo>
                    <a:pt x="4890707" y="3410903"/>
                    <a:pt x="4615434" y="3318224"/>
                    <a:pt x="4332447" y="3355848"/>
                  </a:cubicBezTo>
                  <a:cubicBezTo>
                    <a:pt x="4353687" y="3395567"/>
                    <a:pt x="4371880" y="3429857"/>
                    <a:pt x="4395407" y="3473958"/>
                  </a:cubicBezTo>
                  <a:close/>
                  <a:moveTo>
                    <a:pt x="3318986" y="1632299"/>
                  </a:moveTo>
                  <a:cubicBezTo>
                    <a:pt x="3147917" y="1632299"/>
                    <a:pt x="2978468" y="1632299"/>
                    <a:pt x="2807208" y="1632299"/>
                  </a:cubicBezTo>
                  <a:cubicBezTo>
                    <a:pt x="2889790" y="1862900"/>
                    <a:pt x="2970562" y="2088356"/>
                    <a:pt x="3063049" y="2346770"/>
                  </a:cubicBezTo>
                  <a:cubicBezTo>
                    <a:pt x="3155537" y="2088452"/>
                    <a:pt x="3236309" y="1862900"/>
                    <a:pt x="3318986" y="1632299"/>
                  </a:cubicBezTo>
                  <a:close/>
                  <a:moveTo>
                    <a:pt x="2585847" y="1425702"/>
                  </a:moveTo>
                  <a:cubicBezTo>
                    <a:pt x="2667191" y="1344359"/>
                    <a:pt x="2724341" y="1287209"/>
                    <a:pt x="2771966" y="1239584"/>
                  </a:cubicBezTo>
                  <a:cubicBezTo>
                    <a:pt x="2691479" y="1239584"/>
                    <a:pt x="2590991" y="1239584"/>
                    <a:pt x="2499074" y="1239584"/>
                  </a:cubicBezTo>
                  <a:cubicBezTo>
                    <a:pt x="2454688" y="1300734"/>
                    <a:pt x="2414111" y="1356455"/>
                    <a:pt x="2363915" y="1425702"/>
                  </a:cubicBezTo>
                  <a:cubicBezTo>
                    <a:pt x="2462308" y="1425702"/>
                    <a:pt x="2541175" y="1425702"/>
                    <a:pt x="2585847" y="1425702"/>
                  </a:cubicBezTo>
                  <a:close/>
                  <a:moveTo>
                    <a:pt x="3323654" y="1240441"/>
                  </a:moveTo>
                  <a:cubicBezTo>
                    <a:pt x="3391662" y="1308545"/>
                    <a:pt x="3451765" y="1368743"/>
                    <a:pt x="3507962" y="1424940"/>
                  </a:cubicBezTo>
                  <a:cubicBezTo>
                    <a:pt x="3587210" y="1424940"/>
                    <a:pt x="3665696" y="1424940"/>
                    <a:pt x="3762470" y="1424940"/>
                  </a:cubicBezTo>
                  <a:cubicBezTo>
                    <a:pt x="3712083" y="1355122"/>
                    <a:pt x="3671411" y="1298734"/>
                    <a:pt x="3629311" y="1240441"/>
                  </a:cubicBezTo>
                  <a:cubicBezTo>
                    <a:pt x="3533680" y="1240441"/>
                    <a:pt x="3433191" y="1240441"/>
                    <a:pt x="3323654" y="1240441"/>
                  </a:cubicBezTo>
                  <a:close/>
                  <a:moveTo>
                    <a:pt x="2566226" y="226219"/>
                  </a:moveTo>
                  <a:cubicBezTo>
                    <a:pt x="2632139" y="423577"/>
                    <a:pt x="2736723" y="547688"/>
                    <a:pt x="2939320" y="585597"/>
                  </a:cubicBezTo>
                  <a:cubicBezTo>
                    <a:pt x="2850547" y="368808"/>
                    <a:pt x="2808161" y="327660"/>
                    <a:pt x="2566226" y="226219"/>
                  </a:cubicBezTo>
                  <a:close/>
                  <a:moveTo>
                    <a:pt x="3177826" y="592074"/>
                  </a:moveTo>
                  <a:cubicBezTo>
                    <a:pt x="3388900" y="540353"/>
                    <a:pt x="3501009" y="425006"/>
                    <a:pt x="3550920" y="241554"/>
                  </a:cubicBezTo>
                  <a:cubicBezTo>
                    <a:pt x="3358039" y="274796"/>
                    <a:pt x="3258217" y="403955"/>
                    <a:pt x="3177826" y="592074"/>
                  </a:cubicBezTo>
                  <a:close/>
                  <a:moveTo>
                    <a:pt x="3068765" y="1292828"/>
                  </a:moveTo>
                  <a:cubicBezTo>
                    <a:pt x="3019901" y="1344835"/>
                    <a:pt x="2981611" y="1385507"/>
                    <a:pt x="2935510" y="1434560"/>
                  </a:cubicBezTo>
                  <a:cubicBezTo>
                    <a:pt x="3021711" y="1425035"/>
                    <a:pt x="3105817" y="1442276"/>
                    <a:pt x="3185351" y="1424654"/>
                  </a:cubicBezTo>
                  <a:cubicBezTo>
                    <a:pt x="3145060" y="1378934"/>
                    <a:pt x="3109817" y="1339215"/>
                    <a:pt x="3068765" y="12928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28AFA16-617E-44BE-96DE-7325C5A82B34}"/>
                </a:ext>
              </a:extLst>
            </p:cNvPr>
            <p:cNvSpPr/>
            <p:nvPr/>
          </p:nvSpPr>
          <p:spPr>
            <a:xfrm>
              <a:off x="2236278" y="1476826"/>
              <a:ext cx="608268" cy="652567"/>
            </a:xfrm>
            <a:custGeom>
              <a:avLst/>
              <a:gdLst>
                <a:gd name="connsiteX0" fmla="*/ 425006 w 608266"/>
                <a:gd name="connsiteY0" fmla="*/ 597256 h 652566"/>
                <a:gd name="connsiteX1" fmla="*/ 371570 w 608266"/>
                <a:gd name="connsiteY1" fmla="*/ 650691 h 652566"/>
                <a:gd name="connsiteX2" fmla="*/ 193358 w 608266"/>
                <a:gd name="connsiteY2" fmla="*/ 597542 h 652566"/>
                <a:gd name="connsiteX3" fmla="*/ 193358 w 608266"/>
                <a:gd name="connsiteY3" fmla="*/ 425330 h 652566"/>
                <a:gd name="connsiteX4" fmla="*/ 0 w 608266"/>
                <a:gd name="connsiteY4" fmla="*/ 425330 h 652566"/>
                <a:gd name="connsiteX5" fmla="*/ 0 w 608266"/>
                <a:gd name="connsiteY5" fmla="*/ 235020 h 652566"/>
                <a:gd name="connsiteX6" fmla="*/ 185356 w 608266"/>
                <a:gd name="connsiteY6" fmla="*/ 235020 h 652566"/>
                <a:gd name="connsiteX7" fmla="*/ 195358 w 608266"/>
                <a:gd name="connsiteY7" fmla="*/ 48044 h 652566"/>
                <a:gd name="connsiteX8" fmla="*/ 370999 w 608266"/>
                <a:gd name="connsiteY8" fmla="*/ 2229 h 652566"/>
                <a:gd name="connsiteX9" fmla="*/ 423482 w 608266"/>
                <a:gd name="connsiteY9" fmla="*/ 54712 h 652566"/>
                <a:gd name="connsiteX10" fmla="*/ 423482 w 608266"/>
                <a:gd name="connsiteY10" fmla="*/ 228067 h 652566"/>
                <a:gd name="connsiteX11" fmla="*/ 608267 w 608266"/>
                <a:gd name="connsiteY11" fmla="*/ 228067 h 652566"/>
                <a:gd name="connsiteX12" fmla="*/ 608267 w 608266"/>
                <a:gd name="connsiteY12" fmla="*/ 417995 h 652566"/>
                <a:gd name="connsiteX13" fmla="*/ 424910 w 608266"/>
                <a:gd name="connsiteY13" fmla="*/ 428282 h 652566"/>
                <a:gd name="connsiteX14" fmla="*/ 425006 w 608266"/>
                <a:gd name="connsiteY14" fmla="*/ 597256 h 652566"/>
                <a:gd name="connsiteX15" fmla="*/ 388620 w 608266"/>
                <a:gd name="connsiteY15" fmla="*/ 424187 h 652566"/>
                <a:gd name="connsiteX16" fmla="*/ 380429 w 608266"/>
                <a:gd name="connsiteY16" fmla="*/ 234925 h 652566"/>
                <a:gd name="connsiteX17" fmla="*/ 233077 w 608266"/>
                <a:gd name="connsiteY17" fmla="*/ 234925 h 652566"/>
                <a:gd name="connsiteX18" fmla="*/ 233077 w 608266"/>
                <a:gd name="connsiteY18" fmla="*/ 424187 h 652566"/>
                <a:gd name="connsiteX19" fmla="*/ 388620 w 608266"/>
                <a:gd name="connsiteY19" fmla="*/ 424187 h 65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8266" h="652566">
                  <a:moveTo>
                    <a:pt x="425006" y="597256"/>
                  </a:moveTo>
                  <a:cubicBezTo>
                    <a:pt x="396907" y="625355"/>
                    <a:pt x="385477" y="636785"/>
                    <a:pt x="371570" y="650691"/>
                  </a:cubicBezTo>
                  <a:cubicBezTo>
                    <a:pt x="313849" y="643547"/>
                    <a:pt x="244793" y="679457"/>
                    <a:pt x="193358" y="597542"/>
                  </a:cubicBezTo>
                  <a:cubicBezTo>
                    <a:pt x="193358" y="552203"/>
                    <a:pt x="193358" y="494291"/>
                    <a:pt x="193358" y="425330"/>
                  </a:cubicBezTo>
                  <a:cubicBezTo>
                    <a:pt x="126873" y="425330"/>
                    <a:pt x="64389" y="425330"/>
                    <a:pt x="0" y="425330"/>
                  </a:cubicBezTo>
                  <a:cubicBezTo>
                    <a:pt x="0" y="356464"/>
                    <a:pt x="0" y="298647"/>
                    <a:pt x="0" y="235020"/>
                  </a:cubicBezTo>
                  <a:cubicBezTo>
                    <a:pt x="58579" y="235020"/>
                    <a:pt x="116586" y="235020"/>
                    <a:pt x="185356" y="235020"/>
                  </a:cubicBezTo>
                  <a:cubicBezTo>
                    <a:pt x="188881" y="168536"/>
                    <a:pt x="192215" y="106814"/>
                    <a:pt x="195358" y="48044"/>
                  </a:cubicBezTo>
                  <a:cubicBezTo>
                    <a:pt x="242030" y="-25203"/>
                    <a:pt x="311944" y="8992"/>
                    <a:pt x="370999" y="2229"/>
                  </a:cubicBezTo>
                  <a:cubicBezTo>
                    <a:pt x="387572" y="18803"/>
                    <a:pt x="402812" y="34043"/>
                    <a:pt x="423482" y="54712"/>
                  </a:cubicBezTo>
                  <a:cubicBezTo>
                    <a:pt x="423482" y="107195"/>
                    <a:pt x="423482" y="165202"/>
                    <a:pt x="423482" y="228067"/>
                  </a:cubicBezTo>
                  <a:cubicBezTo>
                    <a:pt x="486632" y="228067"/>
                    <a:pt x="544449" y="228067"/>
                    <a:pt x="608267" y="228067"/>
                  </a:cubicBezTo>
                  <a:cubicBezTo>
                    <a:pt x="608267" y="290646"/>
                    <a:pt x="608267" y="348463"/>
                    <a:pt x="608267" y="417995"/>
                  </a:cubicBezTo>
                  <a:cubicBezTo>
                    <a:pt x="553784" y="421043"/>
                    <a:pt x="492157" y="424472"/>
                    <a:pt x="424910" y="428282"/>
                  </a:cubicBezTo>
                  <a:cubicBezTo>
                    <a:pt x="425006" y="486385"/>
                    <a:pt x="425006" y="544297"/>
                    <a:pt x="425006" y="597256"/>
                  </a:cubicBezTo>
                  <a:close/>
                  <a:moveTo>
                    <a:pt x="388620" y="424187"/>
                  </a:moveTo>
                  <a:cubicBezTo>
                    <a:pt x="381953" y="359131"/>
                    <a:pt x="395097" y="294075"/>
                    <a:pt x="380429" y="234925"/>
                  </a:cubicBezTo>
                  <a:cubicBezTo>
                    <a:pt x="322517" y="234925"/>
                    <a:pt x="275463" y="234925"/>
                    <a:pt x="233077" y="234925"/>
                  </a:cubicBezTo>
                  <a:cubicBezTo>
                    <a:pt x="233077" y="302267"/>
                    <a:pt x="233077" y="363512"/>
                    <a:pt x="233077" y="424187"/>
                  </a:cubicBezTo>
                  <a:cubicBezTo>
                    <a:pt x="284702" y="424187"/>
                    <a:pt x="327660" y="424187"/>
                    <a:pt x="388620" y="424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AA74CC0-25BC-434C-8552-A02F349EDBA4}"/>
                </a:ext>
              </a:extLst>
            </p:cNvPr>
            <p:cNvSpPr/>
            <p:nvPr/>
          </p:nvSpPr>
          <p:spPr>
            <a:xfrm>
              <a:off x="6295072" y="567548"/>
              <a:ext cx="609785" cy="614904"/>
            </a:xfrm>
            <a:custGeom>
              <a:avLst/>
              <a:gdLst>
                <a:gd name="connsiteX0" fmla="*/ 0 w 609790"/>
                <a:gd name="connsiteY0" fmla="*/ 418779 h 614898"/>
                <a:gd name="connsiteX1" fmla="*/ 0 w 609790"/>
                <a:gd name="connsiteY1" fmla="*/ 234089 h 614898"/>
                <a:gd name="connsiteX2" fmla="*/ 190405 w 609790"/>
                <a:gd name="connsiteY2" fmla="*/ 224850 h 614898"/>
                <a:gd name="connsiteX3" fmla="*/ 190405 w 609790"/>
                <a:gd name="connsiteY3" fmla="*/ 54543 h 614898"/>
                <a:gd name="connsiteX4" fmla="*/ 243173 w 609790"/>
                <a:gd name="connsiteY4" fmla="*/ 1775 h 614898"/>
                <a:gd name="connsiteX5" fmla="*/ 422910 w 609790"/>
                <a:gd name="connsiteY5" fmla="*/ 53781 h 614898"/>
                <a:gd name="connsiteX6" fmla="*/ 422910 w 609790"/>
                <a:gd name="connsiteY6" fmla="*/ 224183 h 614898"/>
                <a:gd name="connsiteX7" fmla="*/ 609790 w 609790"/>
                <a:gd name="connsiteY7" fmla="*/ 224183 h 614898"/>
                <a:gd name="connsiteX8" fmla="*/ 609790 w 609790"/>
                <a:gd name="connsiteY8" fmla="*/ 420398 h 614898"/>
                <a:gd name="connsiteX9" fmla="*/ 425101 w 609790"/>
                <a:gd name="connsiteY9" fmla="*/ 420398 h 614898"/>
                <a:gd name="connsiteX10" fmla="*/ 425101 w 609790"/>
                <a:gd name="connsiteY10" fmla="*/ 614899 h 614898"/>
                <a:gd name="connsiteX11" fmla="*/ 196406 w 609790"/>
                <a:gd name="connsiteY11" fmla="*/ 614899 h 614898"/>
                <a:gd name="connsiteX12" fmla="*/ 196406 w 609790"/>
                <a:gd name="connsiteY12" fmla="*/ 427542 h 614898"/>
                <a:gd name="connsiteX13" fmla="*/ 0 w 609790"/>
                <a:gd name="connsiteY13" fmla="*/ 418779 h 614898"/>
                <a:gd name="connsiteX14" fmla="*/ 232981 w 609790"/>
                <a:gd name="connsiteY14" fmla="*/ 231422 h 614898"/>
                <a:gd name="connsiteX15" fmla="*/ 232981 w 609790"/>
                <a:gd name="connsiteY15" fmla="*/ 424970 h 614898"/>
                <a:gd name="connsiteX16" fmla="*/ 384429 w 609790"/>
                <a:gd name="connsiteY16" fmla="*/ 418017 h 614898"/>
                <a:gd name="connsiteX17" fmla="*/ 384429 w 609790"/>
                <a:gd name="connsiteY17" fmla="*/ 231422 h 614898"/>
                <a:gd name="connsiteX18" fmla="*/ 232981 w 609790"/>
                <a:gd name="connsiteY18" fmla="*/ 231422 h 61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9790" h="614898">
                  <a:moveTo>
                    <a:pt x="0" y="418779"/>
                  </a:moveTo>
                  <a:cubicBezTo>
                    <a:pt x="0" y="353438"/>
                    <a:pt x="0" y="299431"/>
                    <a:pt x="0" y="234089"/>
                  </a:cubicBezTo>
                  <a:cubicBezTo>
                    <a:pt x="61055" y="231137"/>
                    <a:pt x="122968" y="228184"/>
                    <a:pt x="190405" y="224850"/>
                  </a:cubicBezTo>
                  <a:cubicBezTo>
                    <a:pt x="190405" y="165128"/>
                    <a:pt x="190405" y="107026"/>
                    <a:pt x="190405" y="54543"/>
                  </a:cubicBezTo>
                  <a:cubicBezTo>
                    <a:pt x="211265" y="33683"/>
                    <a:pt x="226504" y="18443"/>
                    <a:pt x="243173" y="1775"/>
                  </a:cubicBezTo>
                  <a:cubicBezTo>
                    <a:pt x="302324" y="8442"/>
                    <a:pt x="372332" y="-25753"/>
                    <a:pt x="422910" y="53781"/>
                  </a:cubicBezTo>
                  <a:cubicBezTo>
                    <a:pt x="422910" y="102835"/>
                    <a:pt x="422910" y="160747"/>
                    <a:pt x="422910" y="224183"/>
                  </a:cubicBezTo>
                  <a:cubicBezTo>
                    <a:pt x="486156" y="224183"/>
                    <a:pt x="544164" y="224183"/>
                    <a:pt x="609790" y="224183"/>
                  </a:cubicBezTo>
                  <a:cubicBezTo>
                    <a:pt x="609790" y="291049"/>
                    <a:pt x="609790" y="352771"/>
                    <a:pt x="609790" y="420398"/>
                  </a:cubicBezTo>
                  <a:cubicBezTo>
                    <a:pt x="552355" y="420398"/>
                    <a:pt x="494347" y="420398"/>
                    <a:pt x="425101" y="420398"/>
                  </a:cubicBezTo>
                  <a:cubicBezTo>
                    <a:pt x="425101" y="487550"/>
                    <a:pt x="425101" y="549462"/>
                    <a:pt x="425101" y="614899"/>
                  </a:cubicBezTo>
                  <a:cubicBezTo>
                    <a:pt x="345186" y="614899"/>
                    <a:pt x="276511" y="614899"/>
                    <a:pt x="196406" y="614899"/>
                  </a:cubicBezTo>
                  <a:cubicBezTo>
                    <a:pt x="196406" y="553558"/>
                    <a:pt x="196406" y="491645"/>
                    <a:pt x="196406" y="427542"/>
                  </a:cubicBezTo>
                  <a:cubicBezTo>
                    <a:pt x="123254" y="424208"/>
                    <a:pt x="61246" y="421446"/>
                    <a:pt x="0" y="418779"/>
                  </a:cubicBezTo>
                  <a:close/>
                  <a:moveTo>
                    <a:pt x="232981" y="231422"/>
                  </a:moveTo>
                  <a:cubicBezTo>
                    <a:pt x="232981" y="303527"/>
                    <a:pt x="232981" y="361248"/>
                    <a:pt x="232981" y="424970"/>
                  </a:cubicBezTo>
                  <a:cubicBezTo>
                    <a:pt x="289560" y="422399"/>
                    <a:pt x="340138" y="420017"/>
                    <a:pt x="384429" y="418017"/>
                  </a:cubicBezTo>
                  <a:cubicBezTo>
                    <a:pt x="384429" y="348866"/>
                    <a:pt x="384429" y="291144"/>
                    <a:pt x="384429" y="231422"/>
                  </a:cubicBezTo>
                  <a:cubicBezTo>
                    <a:pt x="332042" y="231422"/>
                    <a:pt x="285179" y="231422"/>
                    <a:pt x="232981" y="231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4E96868-F36C-48F4-B8DA-B4D034B07359}"/>
                </a:ext>
              </a:extLst>
            </p:cNvPr>
            <p:cNvSpPr/>
            <p:nvPr/>
          </p:nvSpPr>
          <p:spPr>
            <a:xfrm>
              <a:off x="2430972" y="476636"/>
              <a:ext cx="216401" cy="216789"/>
            </a:xfrm>
            <a:custGeom>
              <a:avLst/>
              <a:gdLst>
                <a:gd name="connsiteX0" fmla="*/ 0 w 216408"/>
                <a:gd name="connsiteY0" fmla="*/ 216789 h 216788"/>
                <a:gd name="connsiteX1" fmla="*/ 0 w 216408"/>
                <a:gd name="connsiteY1" fmla="*/ 0 h 216788"/>
                <a:gd name="connsiteX2" fmla="*/ 216408 w 216408"/>
                <a:gd name="connsiteY2" fmla="*/ 0 h 216788"/>
                <a:gd name="connsiteX3" fmla="*/ 216408 w 216408"/>
                <a:gd name="connsiteY3" fmla="*/ 216789 h 216788"/>
                <a:gd name="connsiteX4" fmla="*/ 0 w 216408"/>
                <a:gd name="connsiteY4" fmla="*/ 216789 h 21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08" h="216788">
                  <a:moveTo>
                    <a:pt x="0" y="216789"/>
                  </a:moveTo>
                  <a:cubicBezTo>
                    <a:pt x="0" y="142304"/>
                    <a:pt x="0" y="73819"/>
                    <a:pt x="0" y="0"/>
                  </a:cubicBezTo>
                  <a:cubicBezTo>
                    <a:pt x="70866" y="0"/>
                    <a:pt x="139541" y="0"/>
                    <a:pt x="216408" y="0"/>
                  </a:cubicBezTo>
                  <a:cubicBezTo>
                    <a:pt x="216408" y="66485"/>
                    <a:pt x="216408" y="138779"/>
                    <a:pt x="216408" y="216789"/>
                  </a:cubicBezTo>
                  <a:cubicBezTo>
                    <a:pt x="150971" y="216789"/>
                    <a:pt x="82296" y="216789"/>
                    <a:pt x="0" y="216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858F443-7F46-4C81-B9EC-7041888BD2EA}"/>
                </a:ext>
              </a:extLst>
            </p:cNvPr>
            <p:cNvSpPr/>
            <p:nvPr/>
          </p:nvSpPr>
          <p:spPr>
            <a:xfrm>
              <a:off x="7399731" y="471315"/>
              <a:ext cx="219406" cy="221653"/>
            </a:xfrm>
            <a:custGeom>
              <a:avLst/>
              <a:gdLst>
                <a:gd name="connsiteX0" fmla="*/ 52145 w 219403"/>
                <a:gd name="connsiteY0" fmla="*/ 0 h 221646"/>
                <a:gd name="connsiteX1" fmla="*/ 219404 w 219403"/>
                <a:gd name="connsiteY1" fmla="*/ 0 h 221646"/>
                <a:gd name="connsiteX2" fmla="*/ 219404 w 219403"/>
                <a:gd name="connsiteY2" fmla="*/ 221647 h 221646"/>
                <a:gd name="connsiteX3" fmla="*/ 41858 w 219403"/>
                <a:gd name="connsiteY3" fmla="*/ 221647 h 221646"/>
                <a:gd name="connsiteX4" fmla="*/ 1091 w 219403"/>
                <a:gd name="connsiteY4" fmla="*/ 172974 h 221646"/>
                <a:gd name="connsiteX5" fmla="*/ 52145 w 219403"/>
                <a:gd name="connsiteY5" fmla="*/ 0 h 2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403" h="221646">
                  <a:moveTo>
                    <a:pt x="52145" y="0"/>
                  </a:moveTo>
                  <a:cubicBezTo>
                    <a:pt x="104438" y="0"/>
                    <a:pt x="157873" y="0"/>
                    <a:pt x="219404" y="0"/>
                  </a:cubicBezTo>
                  <a:cubicBezTo>
                    <a:pt x="219404" y="71533"/>
                    <a:pt x="219404" y="143542"/>
                    <a:pt x="219404" y="221647"/>
                  </a:cubicBezTo>
                  <a:cubicBezTo>
                    <a:pt x="166255" y="221647"/>
                    <a:pt x="108819" y="221647"/>
                    <a:pt x="41858" y="221647"/>
                  </a:cubicBezTo>
                  <a:cubicBezTo>
                    <a:pt x="35286" y="213741"/>
                    <a:pt x="21665" y="197453"/>
                    <a:pt x="1091" y="172974"/>
                  </a:cubicBezTo>
                  <a:cubicBezTo>
                    <a:pt x="8426" y="124301"/>
                    <a:pt x="-24912" y="57626"/>
                    <a:pt x="5214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09C6816-C6C7-4E98-BAB6-F592CB6888AD}"/>
                </a:ext>
              </a:extLst>
            </p:cNvPr>
            <p:cNvSpPr/>
            <p:nvPr/>
          </p:nvSpPr>
          <p:spPr>
            <a:xfrm>
              <a:off x="1518283" y="989275"/>
              <a:ext cx="221742" cy="197868"/>
            </a:xfrm>
            <a:custGeom>
              <a:avLst/>
              <a:gdLst>
                <a:gd name="connsiteX0" fmla="*/ 0 w 221742"/>
                <a:gd name="connsiteY0" fmla="*/ 190881 h 197875"/>
                <a:gd name="connsiteX1" fmla="*/ 0 w 221742"/>
                <a:gd name="connsiteY1" fmla="*/ 9811 h 197875"/>
                <a:gd name="connsiteX2" fmla="*/ 221742 w 221742"/>
                <a:gd name="connsiteY2" fmla="*/ 0 h 197875"/>
                <a:gd name="connsiteX3" fmla="*/ 221742 w 221742"/>
                <a:gd name="connsiteY3" fmla="*/ 190786 h 197875"/>
                <a:gd name="connsiteX4" fmla="*/ 0 w 221742"/>
                <a:gd name="connsiteY4" fmla="*/ 190881 h 19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742" h="197875">
                  <a:moveTo>
                    <a:pt x="0" y="190881"/>
                  </a:moveTo>
                  <a:cubicBezTo>
                    <a:pt x="0" y="126873"/>
                    <a:pt x="0" y="73057"/>
                    <a:pt x="0" y="9811"/>
                  </a:cubicBezTo>
                  <a:cubicBezTo>
                    <a:pt x="70771" y="-7144"/>
                    <a:pt x="143828" y="6953"/>
                    <a:pt x="221742" y="0"/>
                  </a:cubicBezTo>
                  <a:cubicBezTo>
                    <a:pt x="221742" y="63817"/>
                    <a:pt x="221742" y="121634"/>
                    <a:pt x="221742" y="190786"/>
                  </a:cubicBezTo>
                  <a:cubicBezTo>
                    <a:pt x="151829" y="200787"/>
                    <a:pt x="75914" y="199644"/>
                    <a:pt x="0" y="1908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F08B09B-AD9D-4FBD-981D-AD9F57F8E5C9}"/>
                </a:ext>
              </a:extLst>
            </p:cNvPr>
            <p:cNvSpPr/>
            <p:nvPr/>
          </p:nvSpPr>
          <p:spPr>
            <a:xfrm>
              <a:off x="6593110" y="1606680"/>
              <a:ext cx="216223" cy="196886"/>
            </a:xfrm>
            <a:custGeom>
              <a:avLst/>
              <a:gdLst>
                <a:gd name="connsiteX0" fmla="*/ 216218 w 216217"/>
                <a:gd name="connsiteY0" fmla="*/ 196882 h 196881"/>
                <a:gd name="connsiteX1" fmla="*/ 132683 w 216217"/>
                <a:gd name="connsiteY1" fmla="*/ 196882 h 196881"/>
                <a:gd name="connsiteX2" fmla="*/ 0 w 216217"/>
                <a:gd name="connsiteY2" fmla="*/ 196882 h 196881"/>
                <a:gd name="connsiteX3" fmla="*/ 0 w 216217"/>
                <a:gd name="connsiteY3" fmla="*/ 8287 h 196881"/>
                <a:gd name="connsiteX4" fmla="*/ 216218 w 216217"/>
                <a:gd name="connsiteY4" fmla="*/ 0 h 196881"/>
                <a:gd name="connsiteX5" fmla="*/ 216218 w 216217"/>
                <a:gd name="connsiteY5" fmla="*/ 196882 h 19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217" h="196881">
                  <a:moveTo>
                    <a:pt x="216218" y="196882"/>
                  </a:moveTo>
                  <a:cubicBezTo>
                    <a:pt x="184975" y="196882"/>
                    <a:pt x="158782" y="196882"/>
                    <a:pt x="132683" y="196882"/>
                  </a:cubicBezTo>
                  <a:cubicBezTo>
                    <a:pt x="90297" y="196882"/>
                    <a:pt x="48006" y="196882"/>
                    <a:pt x="0" y="196882"/>
                  </a:cubicBezTo>
                  <a:cubicBezTo>
                    <a:pt x="0" y="134779"/>
                    <a:pt x="0" y="76867"/>
                    <a:pt x="0" y="8287"/>
                  </a:cubicBezTo>
                  <a:cubicBezTo>
                    <a:pt x="65246" y="-6953"/>
                    <a:pt x="138303" y="6763"/>
                    <a:pt x="216218" y="0"/>
                  </a:cubicBezTo>
                  <a:cubicBezTo>
                    <a:pt x="216218" y="64008"/>
                    <a:pt x="216218" y="121920"/>
                    <a:pt x="216218" y="1968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DAF9020-EF3A-4149-BBF9-0B344CF93DF9}"/>
                </a:ext>
              </a:extLst>
            </p:cNvPr>
            <p:cNvSpPr/>
            <p:nvPr/>
          </p:nvSpPr>
          <p:spPr>
            <a:xfrm>
              <a:off x="1971577" y="4699348"/>
              <a:ext cx="417571" cy="427672"/>
            </a:xfrm>
            <a:custGeom>
              <a:avLst/>
              <a:gdLst>
                <a:gd name="connsiteX0" fmla="*/ 302419 w 417576"/>
                <a:gd name="connsiteY0" fmla="*/ 427672 h 427672"/>
                <a:gd name="connsiteX1" fmla="*/ 0 w 417576"/>
                <a:gd name="connsiteY1" fmla="*/ 117062 h 427672"/>
                <a:gd name="connsiteX2" fmla="*/ 111157 w 417576"/>
                <a:gd name="connsiteY2" fmla="*/ 0 h 427672"/>
                <a:gd name="connsiteX3" fmla="*/ 417576 w 417576"/>
                <a:gd name="connsiteY3" fmla="*/ 306419 h 427672"/>
                <a:gd name="connsiteX4" fmla="*/ 302419 w 417576"/>
                <a:gd name="connsiteY4" fmla="*/ 427672 h 42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76" h="427672">
                  <a:moveTo>
                    <a:pt x="302419" y="427672"/>
                  </a:moveTo>
                  <a:cubicBezTo>
                    <a:pt x="194501" y="316897"/>
                    <a:pt x="101155" y="221075"/>
                    <a:pt x="0" y="117062"/>
                  </a:cubicBezTo>
                  <a:cubicBezTo>
                    <a:pt x="35909" y="79248"/>
                    <a:pt x="78391" y="34480"/>
                    <a:pt x="111157" y="0"/>
                  </a:cubicBezTo>
                  <a:cubicBezTo>
                    <a:pt x="214598" y="103442"/>
                    <a:pt x="311849" y="200692"/>
                    <a:pt x="417576" y="306419"/>
                  </a:cubicBezTo>
                  <a:cubicBezTo>
                    <a:pt x="389858" y="335566"/>
                    <a:pt x="347472" y="380333"/>
                    <a:pt x="302419" y="4276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353062A-FBC1-4DE8-8E41-CE52206DC18B}"/>
              </a:ext>
            </a:extLst>
          </p:cNvPr>
          <p:cNvGrpSpPr/>
          <p:nvPr/>
        </p:nvGrpSpPr>
        <p:grpSpPr>
          <a:xfrm>
            <a:off x="7536307" y="2504186"/>
            <a:ext cx="402225" cy="388589"/>
            <a:chOff x="10118356" y="3621584"/>
            <a:chExt cx="331876" cy="320625"/>
          </a:xfrm>
          <a:solidFill>
            <a:schemeClr val="bg1"/>
          </a:solidFill>
        </p:grpSpPr>
        <p:sp>
          <p:nvSpPr>
            <p:cNvPr id="126" name="Freeform 4">
              <a:extLst>
                <a:ext uri="{FF2B5EF4-FFF2-40B4-BE49-F238E27FC236}">
                  <a16:creationId xmlns:a16="http://schemas.microsoft.com/office/drawing/2014/main" id="{09271217-D979-489D-8F55-F57E2D3F9839}"/>
                </a:ext>
              </a:extLst>
            </p:cNvPr>
            <p:cNvSpPr/>
            <p:nvPr/>
          </p:nvSpPr>
          <p:spPr>
            <a:xfrm>
              <a:off x="10208357" y="3784709"/>
              <a:ext cx="33750" cy="67500"/>
            </a:xfrm>
            <a:custGeom>
              <a:avLst/>
              <a:gdLst>
                <a:gd name="connsiteX0" fmla="*/ 22500 w 33750"/>
                <a:gd name="connsiteY0" fmla="*/ 6441 h 67500"/>
                <a:gd name="connsiteX1" fmla="*/ 22500 w 33750"/>
                <a:gd name="connsiteY1" fmla="*/ 0 h 67500"/>
                <a:gd name="connsiteX2" fmla="*/ 11250 w 33750"/>
                <a:gd name="connsiteY2" fmla="*/ 0 h 67500"/>
                <a:gd name="connsiteX3" fmla="*/ 11250 w 33750"/>
                <a:gd name="connsiteY3" fmla="*/ 6441 h 67500"/>
                <a:gd name="connsiteX4" fmla="*/ 726 w 33750"/>
                <a:gd name="connsiteY4" fmla="*/ 26468 h 67500"/>
                <a:gd name="connsiteX5" fmla="*/ 8877 w 33750"/>
                <a:gd name="connsiteY5" fmla="*/ 36039 h 67500"/>
                <a:gd name="connsiteX6" fmla="*/ 19840 w 33750"/>
                <a:gd name="connsiteY6" fmla="*/ 41524 h 67500"/>
                <a:gd name="connsiteX7" fmla="*/ 21991 w 33750"/>
                <a:gd name="connsiteY7" fmla="*/ 47968 h 67500"/>
                <a:gd name="connsiteX8" fmla="*/ 17697 w 33750"/>
                <a:gd name="connsiteY8" fmla="*/ 50625 h 67500"/>
                <a:gd name="connsiteX9" fmla="*/ 16054 w 33750"/>
                <a:gd name="connsiteY9" fmla="*/ 50625 h 67500"/>
                <a:gd name="connsiteX10" fmla="*/ 11250 w 33750"/>
                <a:gd name="connsiteY10" fmla="*/ 45821 h 67500"/>
                <a:gd name="connsiteX11" fmla="*/ 11250 w 33750"/>
                <a:gd name="connsiteY11" fmla="*/ 45000 h 67500"/>
                <a:gd name="connsiteX12" fmla="*/ 0 w 33750"/>
                <a:gd name="connsiteY12" fmla="*/ 45000 h 67500"/>
                <a:gd name="connsiteX13" fmla="*/ 0 w 33750"/>
                <a:gd name="connsiteY13" fmla="*/ 45821 h 67500"/>
                <a:gd name="connsiteX14" fmla="*/ 11250 w 33750"/>
                <a:gd name="connsiteY14" fmla="*/ 61059 h 67500"/>
                <a:gd name="connsiteX15" fmla="*/ 11250 w 33750"/>
                <a:gd name="connsiteY15" fmla="*/ 67500 h 67500"/>
                <a:gd name="connsiteX16" fmla="*/ 22500 w 33750"/>
                <a:gd name="connsiteY16" fmla="*/ 67500 h 67500"/>
                <a:gd name="connsiteX17" fmla="*/ 22500 w 33750"/>
                <a:gd name="connsiteY17" fmla="*/ 61059 h 67500"/>
                <a:gd name="connsiteX18" fmla="*/ 33025 w 33750"/>
                <a:gd name="connsiteY18" fmla="*/ 41032 h 67500"/>
                <a:gd name="connsiteX19" fmla="*/ 24874 w 33750"/>
                <a:gd name="connsiteY19" fmla="*/ 31461 h 67500"/>
                <a:gd name="connsiteX20" fmla="*/ 13911 w 33750"/>
                <a:gd name="connsiteY20" fmla="*/ 25976 h 67500"/>
                <a:gd name="connsiteX21" fmla="*/ 11760 w 33750"/>
                <a:gd name="connsiteY21" fmla="*/ 19532 h 67500"/>
                <a:gd name="connsiteX22" fmla="*/ 16054 w 33750"/>
                <a:gd name="connsiteY22" fmla="*/ 16875 h 67500"/>
                <a:gd name="connsiteX23" fmla="*/ 17697 w 33750"/>
                <a:gd name="connsiteY23" fmla="*/ 16875 h 67500"/>
                <a:gd name="connsiteX24" fmla="*/ 22500 w 33750"/>
                <a:gd name="connsiteY24" fmla="*/ 21679 h 67500"/>
                <a:gd name="connsiteX25" fmla="*/ 22500 w 33750"/>
                <a:gd name="connsiteY25" fmla="*/ 22500 h 67500"/>
                <a:gd name="connsiteX26" fmla="*/ 33750 w 33750"/>
                <a:gd name="connsiteY26" fmla="*/ 22500 h 67500"/>
                <a:gd name="connsiteX27" fmla="*/ 33750 w 33750"/>
                <a:gd name="connsiteY27" fmla="*/ 21679 h 67500"/>
                <a:gd name="connsiteX28" fmla="*/ 22500 w 33750"/>
                <a:gd name="connsiteY28" fmla="*/ 6441 h 6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750" h="67500">
                  <a:moveTo>
                    <a:pt x="22500" y="6441"/>
                  </a:moveTo>
                  <a:lnTo>
                    <a:pt x="22500" y="0"/>
                  </a:lnTo>
                  <a:lnTo>
                    <a:pt x="11250" y="0"/>
                  </a:lnTo>
                  <a:lnTo>
                    <a:pt x="11250" y="6441"/>
                  </a:lnTo>
                  <a:cubicBezTo>
                    <a:pt x="2814" y="9065"/>
                    <a:pt x="-1898" y="18031"/>
                    <a:pt x="726" y="26468"/>
                  </a:cubicBezTo>
                  <a:cubicBezTo>
                    <a:pt x="2023" y="30637"/>
                    <a:pt x="4967" y="34095"/>
                    <a:pt x="8877" y="36039"/>
                  </a:cubicBezTo>
                  <a:lnTo>
                    <a:pt x="19840" y="41524"/>
                  </a:lnTo>
                  <a:cubicBezTo>
                    <a:pt x="22213" y="42709"/>
                    <a:pt x="23176" y="45594"/>
                    <a:pt x="21991" y="47968"/>
                  </a:cubicBezTo>
                  <a:cubicBezTo>
                    <a:pt x="21178" y="49595"/>
                    <a:pt x="19516" y="50624"/>
                    <a:pt x="17697" y="50625"/>
                  </a:cubicBezTo>
                  <a:lnTo>
                    <a:pt x="16054" y="50625"/>
                  </a:lnTo>
                  <a:cubicBezTo>
                    <a:pt x="13404" y="50619"/>
                    <a:pt x="11257" y="48472"/>
                    <a:pt x="11250" y="45821"/>
                  </a:cubicBezTo>
                  <a:lnTo>
                    <a:pt x="11250" y="45000"/>
                  </a:lnTo>
                  <a:lnTo>
                    <a:pt x="0" y="45000"/>
                  </a:lnTo>
                  <a:lnTo>
                    <a:pt x="0" y="45821"/>
                  </a:lnTo>
                  <a:cubicBezTo>
                    <a:pt x="26" y="52810"/>
                    <a:pt x="4579" y="58977"/>
                    <a:pt x="11250" y="61059"/>
                  </a:cubicBezTo>
                  <a:lnTo>
                    <a:pt x="11250" y="67500"/>
                  </a:lnTo>
                  <a:lnTo>
                    <a:pt x="22500" y="67500"/>
                  </a:lnTo>
                  <a:lnTo>
                    <a:pt x="22500" y="61059"/>
                  </a:lnTo>
                  <a:cubicBezTo>
                    <a:pt x="30937" y="58435"/>
                    <a:pt x="35649" y="49469"/>
                    <a:pt x="33025" y="41032"/>
                  </a:cubicBezTo>
                  <a:cubicBezTo>
                    <a:pt x="31728" y="36863"/>
                    <a:pt x="28783" y="33405"/>
                    <a:pt x="24874" y="31461"/>
                  </a:cubicBezTo>
                  <a:lnTo>
                    <a:pt x="13911" y="25976"/>
                  </a:lnTo>
                  <a:cubicBezTo>
                    <a:pt x="11538" y="24791"/>
                    <a:pt x="10575" y="21906"/>
                    <a:pt x="11760" y="19532"/>
                  </a:cubicBezTo>
                  <a:cubicBezTo>
                    <a:pt x="12573" y="17905"/>
                    <a:pt x="14235" y="16876"/>
                    <a:pt x="16054" y="16875"/>
                  </a:cubicBezTo>
                  <a:lnTo>
                    <a:pt x="17697" y="16875"/>
                  </a:lnTo>
                  <a:cubicBezTo>
                    <a:pt x="20347" y="16881"/>
                    <a:pt x="22494" y="19028"/>
                    <a:pt x="22500" y="21679"/>
                  </a:cubicBezTo>
                  <a:lnTo>
                    <a:pt x="22500" y="22500"/>
                  </a:lnTo>
                  <a:lnTo>
                    <a:pt x="33750" y="22500"/>
                  </a:lnTo>
                  <a:lnTo>
                    <a:pt x="33750" y="21679"/>
                  </a:lnTo>
                  <a:cubicBezTo>
                    <a:pt x="33724" y="14690"/>
                    <a:pt x="29172" y="8523"/>
                    <a:pt x="22500" y="6441"/>
                  </a:cubicBezTo>
                  <a:close/>
                </a:path>
              </a:pathLst>
            </a:custGeom>
            <a:grpFill/>
            <a:ln w="550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7" name="Freeform 5">
              <a:extLst>
                <a:ext uri="{FF2B5EF4-FFF2-40B4-BE49-F238E27FC236}">
                  <a16:creationId xmlns:a16="http://schemas.microsoft.com/office/drawing/2014/main" id="{733971BA-B49D-4EA0-B817-7C32D6373E8D}"/>
                </a:ext>
              </a:extLst>
            </p:cNvPr>
            <p:cNvSpPr/>
            <p:nvPr/>
          </p:nvSpPr>
          <p:spPr>
            <a:xfrm>
              <a:off x="10168982" y="3762209"/>
              <a:ext cx="112500" cy="112500"/>
            </a:xfrm>
            <a:custGeom>
              <a:avLst/>
              <a:gdLst>
                <a:gd name="connsiteX0" fmla="*/ 112500 w 112500"/>
                <a:gd name="connsiteY0" fmla="*/ 56250 h 112500"/>
                <a:gd name="connsiteX1" fmla="*/ 56250 w 112500"/>
                <a:gd name="connsiteY1" fmla="*/ 0 h 112500"/>
                <a:gd name="connsiteX2" fmla="*/ 0 w 112500"/>
                <a:gd name="connsiteY2" fmla="*/ 56250 h 112500"/>
                <a:gd name="connsiteX3" fmla="*/ 56250 w 112500"/>
                <a:gd name="connsiteY3" fmla="*/ 112500 h 112500"/>
                <a:gd name="connsiteX4" fmla="*/ 112500 w 112500"/>
                <a:gd name="connsiteY4" fmla="*/ 56250 h 112500"/>
                <a:gd name="connsiteX5" fmla="*/ 56250 w 112500"/>
                <a:gd name="connsiteY5" fmla="*/ 101250 h 112500"/>
                <a:gd name="connsiteX6" fmla="*/ 11250 w 112500"/>
                <a:gd name="connsiteY6" fmla="*/ 56250 h 112500"/>
                <a:gd name="connsiteX7" fmla="*/ 56250 w 112500"/>
                <a:gd name="connsiteY7" fmla="*/ 11250 h 112500"/>
                <a:gd name="connsiteX8" fmla="*/ 101250 w 112500"/>
                <a:gd name="connsiteY8" fmla="*/ 56250 h 112500"/>
                <a:gd name="connsiteX9" fmla="*/ 56250 w 112500"/>
                <a:gd name="connsiteY9" fmla="*/ 101250 h 11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500" h="112500">
                  <a:moveTo>
                    <a:pt x="112500" y="56250"/>
                  </a:moveTo>
                  <a:cubicBezTo>
                    <a:pt x="112500" y="25184"/>
                    <a:pt x="87316" y="0"/>
                    <a:pt x="56250" y="0"/>
                  </a:cubicBezTo>
                  <a:cubicBezTo>
                    <a:pt x="25184" y="0"/>
                    <a:pt x="0" y="25184"/>
                    <a:pt x="0" y="56250"/>
                  </a:cubicBezTo>
                  <a:cubicBezTo>
                    <a:pt x="0" y="87316"/>
                    <a:pt x="25184" y="112500"/>
                    <a:pt x="56250" y="112500"/>
                  </a:cubicBezTo>
                  <a:cubicBezTo>
                    <a:pt x="87302" y="112466"/>
                    <a:pt x="112466" y="87302"/>
                    <a:pt x="112500" y="56250"/>
                  </a:cubicBezTo>
                  <a:close/>
                  <a:moveTo>
                    <a:pt x="56250" y="101250"/>
                  </a:moveTo>
                  <a:cubicBezTo>
                    <a:pt x="31397" y="101250"/>
                    <a:pt x="11250" y="81103"/>
                    <a:pt x="11250" y="56250"/>
                  </a:cubicBezTo>
                  <a:cubicBezTo>
                    <a:pt x="11250" y="31397"/>
                    <a:pt x="31397" y="11250"/>
                    <a:pt x="56250" y="11250"/>
                  </a:cubicBezTo>
                  <a:cubicBezTo>
                    <a:pt x="81103" y="11250"/>
                    <a:pt x="101250" y="31397"/>
                    <a:pt x="101250" y="56250"/>
                  </a:cubicBezTo>
                  <a:cubicBezTo>
                    <a:pt x="101222" y="81091"/>
                    <a:pt x="81091" y="101222"/>
                    <a:pt x="56250" y="101250"/>
                  </a:cubicBezTo>
                  <a:close/>
                </a:path>
              </a:pathLst>
            </a:custGeom>
            <a:grpFill/>
            <a:ln w="550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8" name="Freeform 6">
              <a:extLst>
                <a:ext uri="{FF2B5EF4-FFF2-40B4-BE49-F238E27FC236}">
                  <a16:creationId xmlns:a16="http://schemas.microsoft.com/office/drawing/2014/main" id="{7A7191C0-A325-45BB-8F8F-6D7AE8D90426}"/>
                </a:ext>
              </a:extLst>
            </p:cNvPr>
            <p:cNvSpPr/>
            <p:nvPr/>
          </p:nvSpPr>
          <p:spPr>
            <a:xfrm>
              <a:off x="10118357" y="3621584"/>
              <a:ext cx="331875" cy="320625"/>
            </a:xfrm>
            <a:custGeom>
              <a:avLst/>
              <a:gdLst>
                <a:gd name="connsiteX0" fmla="*/ 315000 w 331875"/>
                <a:gd name="connsiteY0" fmla="*/ 202500 h 320625"/>
                <a:gd name="connsiteX1" fmla="*/ 309375 w 331875"/>
                <a:gd name="connsiteY1" fmla="*/ 196875 h 320625"/>
                <a:gd name="connsiteX2" fmla="*/ 292500 w 331875"/>
                <a:gd name="connsiteY2" fmla="*/ 196875 h 320625"/>
                <a:gd name="connsiteX3" fmla="*/ 292500 w 331875"/>
                <a:gd name="connsiteY3" fmla="*/ 164115 h 320625"/>
                <a:gd name="connsiteX4" fmla="*/ 261878 w 331875"/>
                <a:gd name="connsiteY4" fmla="*/ 104625 h 320625"/>
                <a:gd name="connsiteX5" fmla="*/ 253125 w 331875"/>
                <a:gd name="connsiteY5" fmla="*/ 98359 h 320625"/>
                <a:gd name="connsiteX6" fmla="*/ 253125 w 331875"/>
                <a:gd name="connsiteY6" fmla="*/ 78750 h 320625"/>
                <a:gd name="connsiteX7" fmla="*/ 247500 w 331875"/>
                <a:gd name="connsiteY7" fmla="*/ 73125 h 320625"/>
                <a:gd name="connsiteX8" fmla="*/ 243450 w 331875"/>
                <a:gd name="connsiteY8" fmla="*/ 73125 h 320625"/>
                <a:gd name="connsiteX9" fmla="*/ 249711 w 331875"/>
                <a:gd name="connsiteY9" fmla="*/ 48105 h 320625"/>
                <a:gd name="connsiteX10" fmla="*/ 237994 w 331875"/>
                <a:gd name="connsiteY10" fmla="*/ 28603 h 320625"/>
                <a:gd name="connsiteX11" fmla="*/ 234107 w 331875"/>
                <a:gd name="connsiteY11" fmla="*/ 28125 h 320625"/>
                <a:gd name="connsiteX12" fmla="*/ 224460 w 331875"/>
                <a:gd name="connsiteY12" fmla="*/ 31342 h 320625"/>
                <a:gd name="connsiteX13" fmla="*/ 208125 w 331875"/>
                <a:gd name="connsiteY13" fmla="*/ 43594 h 320625"/>
                <a:gd name="connsiteX14" fmla="*/ 191812 w 331875"/>
                <a:gd name="connsiteY14" fmla="*/ 31337 h 320625"/>
                <a:gd name="connsiteX15" fmla="*/ 182143 w 331875"/>
                <a:gd name="connsiteY15" fmla="*/ 28125 h 320625"/>
                <a:gd name="connsiteX16" fmla="*/ 166061 w 331875"/>
                <a:gd name="connsiteY16" fmla="*/ 44218 h 320625"/>
                <a:gd name="connsiteX17" fmla="*/ 166539 w 331875"/>
                <a:gd name="connsiteY17" fmla="*/ 48105 h 320625"/>
                <a:gd name="connsiteX18" fmla="*/ 172800 w 331875"/>
                <a:gd name="connsiteY18" fmla="*/ 73125 h 320625"/>
                <a:gd name="connsiteX19" fmla="*/ 168750 w 331875"/>
                <a:gd name="connsiteY19" fmla="*/ 73125 h 320625"/>
                <a:gd name="connsiteX20" fmla="*/ 163170 w 331875"/>
                <a:gd name="connsiteY20" fmla="*/ 78542 h 320625"/>
                <a:gd name="connsiteX21" fmla="*/ 160628 w 331875"/>
                <a:gd name="connsiteY21" fmla="*/ 76483 h 320625"/>
                <a:gd name="connsiteX22" fmla="*/ 151875 w 331875"/>
                <a:gd name="connsiteY22" fmla="*/ 70234 h 320625"/>
                <a:gd name="connsiteX23" fmla="*/ 151875 w 331875"/>
                <a:gd name="connsiteY23" fmla="*/ 50625 h 320625"/>
                <a:gd name="connsiteX24" fmla="*/ 146250 w 331875"/>
                <a:gd name="connsiteY24" fmla="*/ 45000 h 320625"/>
                <a:gd name="connsiteX25" fmla="*/ 142200 w 331875"/>
                <a:gd name="connsiteY25" fmla="*/ 45000 h 320625"/>
                <a:gd name="connsiteX26" fmla="*/ 148461 w 331875"/>
                <a:gd name="connsiteY26" fmla="*/ 19980 h 320625"/>
                <a:gd name="connsiteX27" fmla="*/ 136744 w 331875"/>
                <a:gd name="connsiteY27" fmla="*/ 478 h 320625"/>
                <a:gd name="connsiteX28" fmla="*/ 132857 w 331875"/>
                <a:gd name="connsiteY28" fmla="*/ 0 h 320625"/>
                <a:gd name="connsiteX29" fmla="*/ 123210 w 331875"/>
                <a:gd name="connsiteY29" fmla="*/ 3218 h 320625"/>
                <a:gd name="connsiteX30" fmla="*/ 106875 w 331875"/>
                <a:gd name="connsiteY30" fmla="*/ 15469 h 320625"/>
                <a:gd name="connsiteX31" fmla="*/ 90563 w 331875"/>
                <a:gd name="connsiteY31" fmla="*/ 3212 h 320625"/>
                <a:gd name="connsiteX32" fmla="*/ 80893 w 331875"/>
                <a:gd name="connsiteY32" fmla="*/ 0 h 320625"/>
                <a:gd name="connsiteX33" fmla="*/ 64811 w 331875"/>
                <a:gd name="connsiteY33" fmla="*/ 16093 h 320625"/>
                <a:gd name="connsiteX34" fmla="*/ 65289 w 331875"/>
                <a:gd name="connsiteY34" fmla="*/ 19980 h 320625"/>
                <a:gd name="connsiteX35" fmla="*/ 71550 w 331875"/>
                <a:gd name="connsiteY35" fmla="*/ 45000 h 320625"/>
                <a:gd name="connsiteX36" fmla="*/ 67500 w 331875"/>
                <a:gd name="connsiteY36" fmla="*/ 45000 h 320625"/>
                <a:gd name="connsiteX37" fmla="*/ 61875 w 331875"/>
                <a:gd name="connsiteY37" fmla="*/ 50625 h 320625"/>
                <a:gd name="connsiteX38" fmla="*/ 61875 w 331875"/>
                <a:gd name="connsiteY38" fmla="*/ 70234 h 320625"/>
                <a:gd name="connsiteX39" fmla="*/ 53123 w 331875"/>
                <a:gd name="connsiteY39" fmla="*/ 76500 h 320625"/>
                <a:gd name="connsiteX40" fmla="*/ 22500 w 331875"/>
                <a:gd name="connsiteY40" fmla="*/ 135990 h 320625"/>
                <a:gd name="connsiteX41" fmla="*/ 22500 w 331875"/>
                <a:gd name="connsiteY41" fmla="*/ 270000 h 320625"/>
                <a:gd name="connsiteX42" fmla="*/ 41372 w 331875"/>
                <a:gd name="connsiteY42" fmla="*/ 309375 h 320625"/>
                <a:gd name="connsiteX43" fmla="*/ 0 w 331875"/>
                <a:gd name="connsiteY43" fmla="*/ 309375 h 320625"/>
                <a:gd name="connsiteX44" fmla="*/ 0 w 331875"/>
                <a:gd name="connsiteY44" fmla="*/ 320625 h 320625"/>
                <a:gd name="connsiteX45" fmla="*/ 331875 w 331875"/>
                <a:gd name="connsiteY45" fmla="*/ 320625 h 320625"/>
                <a:gd name="connsiteX46" fmla="*/ 331875 w 331875"/>
                <a:gd name="connsiteY46" fmla="*/ 309375 h 320625"/>
                <a:gd name="connsiteX47" fmla="*/ 315000 w 331875"/>
                <a:gd name="connsiteY47" fmla="*/ 309375 h 320625"/>
                <a:gd name="connsiteX48" fmla="*/ 174375 w 331875"/>
                <a:gd name="connsiteY48" fmla="*/ 89393 h 320625"/>
                <a:gd name="connsiteX49" fmla="*/ 174375 w 331875"/>
                <a:gd name="connsiteY49" fmla="*/ 84375 h 320625"/>
                <a:gd name="connsiteX50" fmla="*/ 241875 w 331875"/>
                <a:gd name="connsiteY50" fmla="*/ 84375 h 320625"/>
                <a:gd name="connsiteX51" fmla="*/ 241875 w 331875"/>
                <a:gd name="connsiteY51" fmla="*/ 95625 h 320625"/>
                <a:gd name="connsiteX52" fmla="*/ 179044 w 331875"/>
                <a:gd name="connsiteY52" fmla="*/ 95625 h 320625"/>
                <a:gd name="connsiteX53" fmla="*/ 174375 w 331875"/>
                <a:gd name="connsiteY53" fmla="*/ 89393 h 320625"/>
                <a:gd name="connsiteX54" fmla="*/ 191250 w 331875"/>
                <a:gd name="connsiteY54" fmla="*/ 177705 h 320625"/>
                <a:gd name="connsiteX55" fmla="*/ 208125 w 331875"/>
                <a:gd name="connsiteY55" fmla="*/ 174375 h 320625"/>
                <a:gd name="connsiteX56" fmla="*/ 247016 w 331875"/>
                <a:gd name="connsiteY56" fmla="*/ 196875 h 320625"/>
                <a:gd name="connsiteX57" fmla="*/ 221063 w 331875"/>
                <a:gd name="connsiteY57" fmla="*/ 196875 h 320625"/>
                <a:gd name="connsiteX58" fmla="*/ 213750 w 331875"/>
                <a:gd name="connsiteY58" fmla="*/ 192043 h 320625"/>
                <a:gd name="connsiteX59" fmla="*/ 213750 w 331875"/>
                <a:gd name="connsiteY59" fmla="*/ 185625 h 320625"/>
                <a:gd name="connsiteX60" fmla="*/ 202500 w 331875"/>
                <a:gd name="connsiteY60" fmla="*/ 185625 h 320625"/>
                <a:gd name="connsiteX61" fmla="*/ 202500 w 331875"/>
                <a:gd name="connsiteY61" fmla="*/ 192043 h 320625"/>
                <a:gd name="connsiteX62" fmla="*/ 195188 w 331875"/>
                <a:gd name="connsiteY62" fmla="*/ 196875 h 320625"/>
                <a:gd name="connsiteX63" fmla="*/ 191250 w 331875"/>
                <a:gd name="connsiteY63" fmla="*/ 196875 h 320625"/>
                <a:gd name="connsiteX64" fmla="*/ 219375 w 331875"/>
                <a:gd name="connsiteY64" fmla="*/ 208125 h 320625"/>
                <a:gd name="connsiteX65" fmla="*/ 219375 w 331875"/>
                <a:gd name="connsiteY65" fmla="*/ 219375 h 320625"/>
                <a:gd name="connsiteX66" fmla="*/ 180000 w 331875"/>
                <a:gd name="connsiteY66" fmla="*/ 219375 h 320625"/>
                <a:gd name="connsiteX67" fmla="*/ 180000 w 331875"/>
                <a:gd name="connsiteY67" fmla="*/ 208125 h 320625"/>
                <a:gd name="connsiteX68" fmla="*/ 180000 w 331875"/>
                <a:gd name="connsiteY68" fmla="*/ 230625 h 320625"/>
                <a:gd name="connsiteX69" fmla="*/ 219375 w 331875"/>
                <a:gd name="connsiteY69" fmla="*/ 230625 h 320625"/>
                <a:gd name="connsiteX70" fmla="*/ 219375 w 331875"/>
                <a:gd name="connsiteY70" fmla="*/ 241875 h 320625"/>
                <a:gd name="connsiteX71" fmla="*/ 180000 w 331875"/>
                <a:gd name="connsiteY71" fmla="*/ 241875 h 320625"/>
                <a:gd name="connsiteX72" fmla="*/ 180000 w 331875"/>
                <a:gd name="connsiteY72" fmla="*/ 253125 h 320625"/>
                <a:gd name="connsiteX73" fmla="*/ 219375 w 331875"/>
                <a:gd name="connsiteY73" fmla="*/ 253125 h 320625"/>
                <a:gd name="connsiteX74" fmla="*/ 219375 w 331875"/>
                <a:gd name="connsiteY74" fmla="*/ 264375 h 320625"/>
                <a:gd name="connsiteX75" fmla="*/ 180000 w 331875"/>
                <a:gd name="connsiteY75" fmla="*/ 264375 h 320625"/>
                <a:gd name="connsiteX76" fmla="*/ 180000 w 331875"/>
                <a:gd name="connsiteY76" fmla="*/ 275625 h 320625"/>
                <a:gd name="connsiteX77" fmla="*/ 219375 w 331875"/>
                <a:gd name="connsiteY77" fmla="*/ 275625 h 320625"/>
                <a:gd name="connsiteX78" fmla="*/ 219375 w 331875"/>
                <a:gd name="connsiteY78" fmla="*/ 286875 h 320625"/>
                <a:gd name="connsiteX79" fmla="*/ 180000 w 331875"/>
                <a:gd name="connsiteY79" fmla="*/ 286875 h 320625"/>
                <a:gd name="connsiteX80" fmla="*/ 230625 w 331875"/>
                <a:gd name="connsiteY80" fmla="*/ 208125 h 320625"/>
                <a:gd name="connsiteX81" fmla="*/ 253125 w 331875"/>
                <a:gd name="connsiteY81" fmla="*/ 208125 h 320625"/>
                <a:gd name="connsiteX82" fmla="*/ 253125 w 331875"/>
                <a:gd name="connsiteY82" fmla="*/ 309375 h 320625"/>
                <a:gd name="connsiteX83" fmla="*/ 230625 w 331875"/>
                <a:gd name="connsiteY83" fmla="*/ 309375 h 320625"/>
                <a:gd name="connsiteX84" fmla="*/ 303750 w 331875"/>
                <a:gd name="connsiteY84" fmla="*/ 264375 h 320625"/>
                <a:gd name="connsiteX85" fmla="*/ 264375 w 331875"/>
                <a:gd name="connsiteY85" fmla="*/ 264375 h 320625"/>
                <a:gd name="connsiteX86" fmla="*/ 264375 w 331875"/>
                <a:gd name="connsiteY86" fmla="*/ 253125 h 320625"/>
                <a:gd name="connsiteX87" fmla="*/ 303750 w 331875"/>
                <a:gd name="connsiteY87" fmla="*/ 253125 h 320625"/>
                <a:gd name="connsiteX88" fmla="*/ 303750 w 331875"/>
                <a:gd name="connsiteY88" fmla="*/ 241875 h 320625"/>
                <a:gd name="connsiteX89" fmla="*/ 264375 w 331875"/>
                <a:gd name="connsiteY89" fmla="*/ 241875 h 320625"/>
                <a:gd name="connsiteX90" fmla="*/ 264375 w 331875"/>
                <a:gd name="connsiteY90" fmla="*/ 230625 h 320625"/>
                <a:gd name="connsiteX91" fmla="*/ 303750 w 331875"/>
                <a:gd name="connsiteY91" fmla="*/ 230625 h 320625"/>
                <a:gd name="connsiteX92" fmla="*/ 264375 w 331875"/>
                <a:gd name="connsiteY92" fmla="*/ 275625 h 320625"/>
                <a:gd name="connsiteX93" fmla="*/ 303750 w 331875"/>
                <a:gd name="connsiteY93" fmla="*/ 275625 h 320625"/>
                <a:gd name="connsiteX94" fmla="*/ 303750 w 331875"/>
                <a:gd name="connsiteY94" fmla="*/ 286875 h 320625"/>
                <a:gd name="connsiteX95" fmla="*/ 264375 w 331875"/>
                <a:gd name="connsiteY95" fmla="*/ 286875 h 320625"/>
                <a:gd name="connsiteX96" fmla="*/ 303750 w 331875"/>
                <a:gd name="connsiteY96" fmla="*/ 219375 h 320625"/>
                <a:gd name="connsiteX97" fmla="*/ 264375 w 331875"/>
                <a:gd name="connsiteY97" fmla="*/ 219375 h 320625"/>
                <a:gd name="connsiteX98" fmla="*/ 264375 w 331875"/>
                <a:gd name="connsiteY98" fmla="*/ 208125 h 320625"/>
                <a:gd name="connsiteX99" fmla="*/ 303750 w 331875"/>
                <a:gd name="connsiteY99" fmla="*/ 208125 h 320625"/>
                <a:gd name="connsiteX100" fmla="*/ 281250 w 331875"/>
                <a:gd name="connsiteY100" fmla="*/ 164115 h 320625"/>
                <a:gd name="connsiteX101" fmla="*/ 281250 w 331875"/>
                <a:gd name="connsiteY101" fmla="*/ 196875 h 320625"/>
                <a:gd name="connsiteX102" fmla="*/ 259678 w 331875"/>
                <a:gd name="connsiteY102" fmla="*/ 196875 h 320625"/>
                <a:gd name="connsiteX103" fmla="*/ 191250 w 331875"/>
                <a:gd name="connsiteY103" fmla="*/ 165814 h 320625"/>
                <a:gd name="connsiteX104" fmla="*/ 191250 w 331875"/>
                <a:gd name="connsiteY104" fmla="*/ 136001 h 320625"/>
                <a:gd name="connsiteX105" fmla="*/ 185063 w 331875"/>
                <a:gd name="connsiteY105" fmla="*/ 106875 h 320625"/>
                <a:gd name="connsiteX106" fmla="*/ 245700 w 331875"/>
                <a:gd name="connsiteY106" fmla="*/ 106875 h 320625"/>
                <a:gd name="connsiteX107" fmla="*/ 255341 w 331875"/>
                <a:gd name="connsiteY107" fmla="*/ 113760 h 320625"/>
                <a:gd name="connsiteX108" fmla="*/ 281250 w 331875"/>
                <a:gd name="connsiteY108" fmla="*/ 164115 h 320625"/>
                <a:gd name="connsiteX109" fmla="*/ 177452 w 331875"/>
                <a:gd name="connsiteY109" fmla="*/ 45377 h 320625"/>
                <a:gd name="connsiteX110" fmla="*/ 178335 w 331875"/>
                <a:gd name="connsiteY110" fmla="*/ 41231 h 320625"/>
                <a:gd name="connsiteX111" fmla="*/ 185040 w 331875"/>
                <a:gd name="connsiteY111" fmla="*/ 40343 h 320625"/>
                <a:gd name="connsiteX112" fmla="*/ 204750 w 331875"/>
                <a:gd name="connsiteY112" fmla="*/ 55125 h 320625"/>
                <a:gd name="connsiteX113" fmla="*/ 211500 w 331875"/>
                <a:gd name="connsiteY113" fmla="*/ 55125 h 320625"/>
                <a:gd name="connsiteX114" fmla="*/ 231187 w 331875"/>
                <a:gd name="connsiteY114" fmla="*/ 40348 h 320625"/>
                <a:gd name="connsiteX115" fmla="*/ 237893 w 331875"/>
                <a:gd name="connsiteY115" fmla="*/ 41231 h 320625"/>
                <a:gd name="connsiteX116" fmla="*/ 238776 w 331875"/>
                <a:gd name="connsiteY116" fmla="*/ 45377 h 320625"/>
                <a:gd name="connsiteX117" fmla="*/ 231863 w 331875"/>
                <a:gd name="connsiteY117" fmla="*/ 73125 h 320625"/>
                <a:gd name="connsiteX118" fmla="*/ 184388 w 331875"/>
                <a:gd name="connsiteY118" fmla="*/ 73125 h 320625"/>
                <a:gd name="connsiteX119" fmla="*/ 140625 w 331875"/>
                <a:gd name="connsiteY119" fmla="*/ 67500 h 320625"/>
                <a:gd name="connsiteX120" fmla="*/ 73125 w 331875"/>
                <a:gd name="connsiteY120" fmla="*/ 67500 h 320625"/>
                <a:gd name="connsiteX121" fmla="*/ 73125 w 331875"/>
                <a:gd name="connsiteY121" fmla="*/ 56250 h 320625"/>
                <a:gd name="connsiteX122" fmla="*/ 140625 w 331875"/>
                <a:gd name="connsiteY122" fmla="*/ 56250 h 320625"/>
                <a:gd name="connsiteX123" fmla="*/ 76202 w 331875"/>
                <a:gd name="connsiteY123" fmla="*/ 17252 h 320625"/>
                <a:gd name="connsiteX124" fmla="*/ 77063 w 331875"/>
                <a:gd name="connsiteY124" fmla="*/ 13106 h 320625"/>
                <a:gd name="connsiteX125" fmla="*/ 83813 w 331875"/>
                <a:gd name="connsiteY125" fmla="*/ 12218 h 320625"/>
                <a:gd name="connsiteX126" fmla="*/ 103500 w 331875"/>
                <a:gd name="connsiteY126" fmla="*/ 27000 h 320625"/>
                <a:gd name="connsiteX127" fmla="*/ 110250 w 331875"/>
                <a:gd name="connsiteY127" fmla="*/ 27000 h 320625"/>
                <a:gd name="connsiteX128" fmla="*/ 129938 w 331875"/>
                <a:gd name="connsiteY128" fmla="*/ 12223 h 320625"/>
                <a:gd name="connsiteX129" fmla="*/ 136688 w 331875"/>
                <a:gd name="connsiteY129" fmla="*/ 13106 h 320625"/>
                <a:gd name="connsiteX130" fmla="*/ 137571 w 331875"/>
                <a:gd name="connsiteY130" fmla="*/ 17252 h 320625"/>
                <a:gd name="connsiteX131" fmla="*/ 130613 w 331875"/>
                <a:gd name="connsiteY131" fmla="*/ 45000 h 320625"/>
                <a:gd name="connsiteX132" fmla="*/ 83138 w 331875"/>
                <a:gd name="connsiteY132" fmla="*/ 45000 h 320625"/>
                <a:gd name="connsiteX133" fmla="*/ 73125 w 331875"/>
                <a:gd name="connsiteY133" fmla="*/ 309375 h 320625"/>
                <a:gd name="connsiteX134" fmla="*/ 33750 w 331875"/>
                <a:gd name="connsiteY134" fmla="*/ 270000 h 320625"/>
                <a:gd name="connsiteX135" fmla="*/ 33750 w 331875"/>
                <a:gd name="connsiteY135" fmla="*/ 135990 h 320625"/>
                <a:gd name="connsiteX136" fmla="*/ 59659 w 331875"/>
                <a:gd name="connsiteY136" fmla="*/ 85635 h 320625"/>
                <a:gd name="connsiteX137" fmla="*/ 69300 w 331875"/>
                <a:gd name="connsiteY137" fmla="*/ 78750 h 320625"/>
                <a:gd name="connsiteX138" fmla="*/ 144450 w 331875"/>
                <a:gd name="connsiteY138" fmla="*/ 78750 h 320625"/>
                <a:gd name="connsiteX139" fmla="*/ 154091 w 331875"/>
                <a:gd name="connsiteY139" fmla="*/ 85635 h 320625"/>
                <a:gd name="connsiteX140" fmla="*/ 180000 w 331875"/>
                <a:gd name="connsiteY140" fmla="*/ 135990 h 320625"/>
                <a:gd name="connsiteX141" fmla="*/ 180000 w 331875"/>
                <a:gd name="connsiteY141" fmla="*/ 196875 h 320625"/>
                <a:gd name="connsiteX142" fmla="*/ 174375 w 331875"/>
                <a:gd name="connsiteY142" fmla="*/ 196875 h 320625"/>
                <a:gd name="connsiteX143" fmla="*/ 168750 w 331875"/>
                <a:gd name="connsiteY143" fmla="*/ 202500 h 320625"/>
                <a:gd name="connsiteX144" fmla="*/ 168750 w 331875"/>
                <a:gd name="connsiteY144" fmla="*/ 297467 h 320625"/>
                <a:gd name="connsiteX145" fmla="*/ 140625 w 331875"/>
                <a:gd name="connsiteY145" fmla="*/ 309375 h 320625"/>
                <a:gd name="connsiteX146" fmla="*/ 180000 w 331875"/>
                <a:gd name="connsiteY146" fmla="*/ 298125 h 320625"/>
                <a:gd name="connsiteX147" fmla="*/ 219375 w 331875"/>
                <a:gd name="connsiteY147" fmla="*/ 298125 h 320625"/>
                <a:gd name="connsiteX148" fmla="*/ 219375 w 331875"/>
                <a:gd name="connsiteY148" fmla="*/ 309375 h 320625"/>
                <a:gd name="connsiteX149" fmla="*/ 180000 w 331875"/>
                <a:gd name="connsiteY149" fmla="*/ 309375 h 320625"/>
                <a:gd name="connsiteX150" fmla="*/ 264375 w 331875"/>
                <a:gd name="connsiteY150" fmla="*/ 309375 h 320625"/>
                <a:gd name="connsiteX151" fmla="*/ 264375 w 331875"/>
                <a:gd name="connsiteY151" fmla="*/ 298125 h 320625"/>
                <a:gd name="connsiteX152" fmla="*/ 303750 w 331875"/>
                <a:gd name="connsiteY152" fmla="*/ 298125 h 320625"/>
                <a:gd name="connsiteX153" fmla="*/ 303750 w 331875"/>
                <a:gd name="connsiteY153" fmla="*/ 309375 h 3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331875" h="320625">
                  <a:moveTo>
                    <a:pt x="315000" y="202500"/>
                  </a:moveTo>
                  <a:cubicBezTo>
                    <a:pt x="315000" y="199393"/>
                    <a:pt x="312482" y="196875"/>
                    <a:pt x="309375" y="196875"/>
                  </a:cubicBezTo>
                  <a:lnTo>
                    <a:pt x="292500" y="196875"/>
                  </a:lnTo>
                  <a:lnTo>
                    <a:pt x="292500" y="164115"/>
                  </a:lnTo>
                  <a:cubicBezTo>
                    <a:pt x="292471" y="140510"/>
                    <a:pt x="281072" y="118365"/>
                    <a:pt x="261878" y="104625"/>
                  </a:cubicBezTo>
                  <a:lnTo>
                    <a:pt x="253125" y="98359"/>
                  </a:lnTo>
                  <a:lnTo>
                    <a:pt x="253125" y="78750"/>
                  </a:lnTo>
                  <a:cubicBezTo>
                    <a:pt x="253125" y="75643"/>
                    <a:pt x="250607" y="73125"/>
                    <a:pt x="247500" y="73125"/>
                  </a:cubicBezTo>
                  <a:lnTo>
                    <a:pt x="243450" y="73125"/>
                  </a:lnTo>
                  <a:lnTo>
                    <a:pt x="249711" y="48105"/>
                  </a:lnTo>
                  <a:cubicBezTo>
                    <a:pt x="251860" y="39484"/>
                    <a:pt x="246615" y="30753"/>
                    <a:pt x="237994" y="28603"/>
                  </a:cubicBezTo>
                  <a:cubicBezTo>
                    <a:pt x="236722" y="28286"/>
                    <a:pt x="235417" y="28125"/>
                    <a:pt x="234107" y="28125"/>
                  </a:cubicBezTo>
                  <a:cubicBezTo>
                    <a:pt x="230629" y="28135"/>
                    <a:pt x="227247" y="29263"/>
                    <a:pt x="224460" y="31342"/>
                  </a:cubicBezTo>
                  <a:lnTo>
                    <a:pt x="208125" y="43594"/>
                  </a:lnTo>
                  <a:lnTo>
                    <a:pt x="191812" y="31337"/>
                  </a:lnTo>
                  <a:cubicBezTo>
                    <a:pt x="189018" y="29256"/>
                    <a:pt x="185627" y="28130"/>
                    <a:pt x="182143" y="28125"/>
                  </a:cubicBezTo>
                  <a:cubicBezTo>
                    <a:pt x="173258" y="28128"/>
                    <a:pt x="166058" y="35333"/>
                    <a:pt x="166061" y="44218"/>
                  </a:cubicBezTo>
                  <a:cubicBezTo>
                    <a:pt x="166062" y="45528"/>
                    <a:pt x="166222" y="46834"/>
                    <a:pt x="166539" y="48105"/>
                  </a:cubicBezTo>
                  <a:lnTo>
                    <a:pt x="172800" y="73125"/>
                  </a:lnTo>
                  <a:lnTo>
                    <a:pt x="168750" y="73125"/>
                  </a:lnTo>
                  <a:cubicBezTo>
                    <a:pt x="165740" y="73147"/>
                    <a:pt x="163281" y="75534"/>
                    <a:pt x="163170" y="78542"/>
                  </a:cubicBezTo>
                  <a:cubicBezTo>
                    <a:pt x="162309" y="77867"/>
                    <a:pt x="161516" y="77119"/>
                    <a:pt x="160628" y="76483"/>
                  </a:cubicBezTo>
                  <a:lnTo>
                    <a:pt x="151875" y="70234"/>
                  </a:lnTo>
                  <a:lnTo>
                    <a:pt x="151875" y="50625"/>
                  </a:lnTo>
                  <a:cubicBezTo>
                    <a:pt x="151875" y="47518"/>
                    <a:pt x="149357" y="45000"/>
                    <a:pt x="146250" y="45000"/>
                  </a:cubicBezTo>
                  <a:lnTo>
                    <a:pt x="142200" y="45000"/>
                  </a:lnTo>
                  <a:lnTo>
                    <a:pt x="148461" y="19980"/>
                  </a:lnTo>
                  <a:cubicBezTo>
                    <a:pt x="150610" y="11359"/>
                    <a:pt x="145365" y="2628"/>
                    <a:pt x="136744" y="478"/>
                  </a:cubicBezTo>
                  <a:cubicBezTo>
                    <a:pt x="135472" y="161"/>
                    <a:pt x="134167" y="0"/>
                    <a:pt x="132857" y="0"/>
                  </a:cubicBezTo>
                  <a:cubicBezTo>
                    <a:pt x="129379" y="10"/>
                    <a:pt x="125997" y="1138"/>
                    <a:pt x="123210" y="3218"/>
                  </a:cubicBezTo>
                  <a:lnTo>
                    <a:pt x="106875" y="15469"/>
                  </a:lnTo>
                  <a:lnTo>
                    <a:pt x="90563" y="3212"/>
                  </a:lnTo>
                  <a:cubicBezTo>
                    <a:pt x="87768" y="1131"/>
                    <a:pt x="84377" y="5"/>
                    <a:pt x="80893" y="0"/>
                  </a:cubicBezTo>
                  <a:cubicBezTo>
                    <a:pt x="72008" y="3"/>
                    <a:pt x="64808" y="7208"/>
                    <a:pt x="64811" y="16093"/>
                  </a:cubicBezTo>
                  <a:cubicBezTo>
                    <a:pt x="64812" y="17403"/>
                    <a:pt x="64972" y="18709"/>
                    <a:pt x="65289" y="19980"/>
                  </a:cubicBezTo>
                  <a:lnTo>
                    <a:pt x="71550" y="45000"/>
                  </a:lnTo>
                  <a:lnTo>
                    <a:pt x="67500" y="45000"/>
                  </a:lnTo>
                  <a:cubicBezTo>
                    <a:pt x="64393" y="45000"/>
                    <a:pt x="61875" y="47518"/>
                    <a:pt x="61875" y="50625"/>
                  </a:cubicBezTo>
                  <a:lnTo>
                    <a:pt x="61875" y="70234"/>
                  </a:lnTo>
                  <a:lnTo>
                    <a:pt x="53123" y="76500"/>
                  </a:lnTo>
                  <a:cubicBezTo>
                    <a:pt x="33928" y="90240"/>
                    <a:pt x="22529" y="112385"/>
                    <a:pt x="22500" y="135990"/>
                  </a:cubicBezTo>
                  <a:lnTo>
                    <a:pt x="22500" y="270000"/>
                  </a:lnTo>
                  <a:cubicBezTo>
                    <a:pt x="22504" y="285305"/>
                    <a:pt x="29444" y="299785"/>
                    <a:pt x="41372" y="309375"/>
                  </a:cubicBezTo>
                  <a:lnTo>
                    <a:pt x="0" y="309375"/>
                  </a:lnTo>
                  <a:lnTo>
                    <a:pt x="0" y="320625"/>
                  </a:lnTo>
                  <a:lnTo>
                    <a:pt x="331875" y="320625"/>
                  </a:lnTo>
                  <a:lnTo>
                    <a:pt x="331875" y="309375"/>
                  </a:lnTo>
                  <a:lnTo>
                    <a:pt x="315000" y="309375"/>
                  </a:lnTo>
                  <a:close/>
                  <a:moveTo>
                    <a:pt x="174375" y="89393"/>
                  </a:moveTo>
                  <a:lnTo>
                    <a:pt x="174375" y="84375"/>
                  </a:lnTo>
                  <a:lnTo>
                    <a:pt x="241875" y="84375"/>
                  </a:lnTo>
                  <a:lnTo>
                    <a:pt x="241875" y="95625"/>
                  </a:lnTo>
                  <a:lnTo>
                    <a:pt x="179044" y="95625"/>
                  </a:lnTo>
                  <a:cubicBezTo>
                    <a:pt x="177600" y="93466"/>
                    <a:pt x="176041" y="91385"/>
                    <a:pt x="174375" y="89393"/>
                  </a:cubicBezTo>
                  <a:close/>
                  <a:moveTo>
                    <a:pt x="191250" y="177705"/>
                  </a:moveTo>
                  <a:cubicBezTo>
                    <a:pt x="196604" y="175506"/>
                    <a:pt x="202337" y="174374"/>
                    <a:pt x="208125" y="174375"/>
                  </a:cubicBezTo>
                  <a:cubicBezTo>
                    <a:pt x="224171" y="174413"/>
                    <a:pt x="238985" y="182983"/>
                    <a:pt x="247016" y="196875"/>
                  </a:cubicBezTo>
                  <a:lnTo>
                    <a:pt x="221063" y="196875"/>
                  </a:lnTo>
                  <a:cubicBezTo>
                    <a:pt x="219127" y="194610"/>
                    <a:pt x="216593" y="192936"/>
                    <a:pt x="213750" y="192043"/>
                  </a:cubicBezTo>
                  <a:lnTo>
                    <a:pt x="213750" y="185625"/>
                  </a:lnTo>
                  <a:lnTo>
                    <a:pt x="202500" y="185625"/>
                  </a:lnTo>
                  <a:lnTo>
                    <a:pt x="202500" y="192043"/>
                  </a:lnTo>
                  <a:cubicBezTo>
                    <a:pt x="199657" y="192936"/>
                    <a:pt x="197123" y="194610"/>
                    <a:pt x="195188" y="196875"/>
                  </a:cubicBezTo>
                  <a:lnTo>
                    <a:pt x="191250" y="196875"/>
                  </a:lnTo>
                  <a:close/>
                  <a:moveTo>
                    <a:pt x="219375" y="208125"/>
                  </a:moveTo>
                  <a:lnTo>
                    <a:pt x="219375" y="219375"/>
                  </a:lnTo>
                  <a:lnTo>
                    <a:pt x="180000" y="219375"/>
                  </a:lnTo>
                  <a:lnTo>
                    <a:pt x="180000" y="208125"/>
                  </a:lnTo>
                  <a:close/>
                  <a:moveTo>
                    <a:pt x="180000" y="230625"/>
                  </a:moveTo>
                  <a:lnTo>
                    <a:pt x="219375" y="230625"/>
                  </a:lnTo>
                  <a:lnTo>
                    <a:pt x="219375" y="241875"/>
                  </a:lnTo>
                  <a:lnTo>
                    <a:pt x="180000" y="241875"/>
                  </a:lnTo>
                  <a:close/>
                  <a:moveTo>
                    <a:pt x="180000" y="253125"/>
                  </a:moveTo>
                  <a:lnTo>
                    <a:pt x="219375" y="253125"/>
                  </a:lnTo>
                  <a:lnTo>
                    <a:pt x="219375" y="264375"/>
                  </a:lnTo>
                  <a:lnTo>
                    <a:pt x="180000" y="264375"/>
                  </a:lnTo>
                  <a:close/>
                  <a:moveTo>
                    <a:pt x="180000" y="275625"/>
                  </a:moveTo>
                  <a:lnTo>
                    <a:pt x="219375" y="275625"/>
                  </a:lnTo>
                  <a:lnTo>
                    <a:pt x="219375" y="286875"/>
                  </a:lnTo>
                  <a:lnTo>
                    <a:pt x="180000" y="286875"/>
                  </a:lnTo>
                  <a:close/>
                  <a:moveTo>
                    <a:pt x="230625" y="208125"/>
                  </a:moveTo>
                  <a:lnTo>
                    <a:pt x="253125" y="208125"/>
                  </a:lnTo>
                  <a:lnTo>
                    <a:pt x="253125" y="309375"/>
                  </a:lnTo>
                  <a:lnTo>
                    <a:pt x="230625" y="309375"/>
                  </a:lnTo>
                  <a:close/>
                  <a:moveTo>
                    <a:pt x="303750" y="264375"/>
                  </a:moveTo>
                  <a:lnTo>
                    <a:pt x="264375" y="264375"/>
                  </a:lnTo>
                  <a:lnTo>
                    <a:pt x="264375" y="253125"/>
                  </a:lnTo>
                  <a:lnTo>
                    <a:pt x="303750" y="253125"/>
                  </a:lnTo>
                  <a:close/>
                  <a:moveTo>
                    <a:pt x="303750" y="241875"/>
                  </a:moveTo>
                  <a:lnTo>
                    <a:pt x="264375" y="241875"/>
                  </a:lnTo>
                  <a:lnTo>
                    <a:pt x="264375" y="230625"/>
                  </a:lnTo>
                  <a:lnTo>
                    <a:pt x="303750" y="230625"/>
                  </a:lnTo>
                  <a:close/>
                  <a:moveTo>
                    <a:pt x="264375" y="275625"/>
                  </a:moveTo>
                  <a:lnTo>
                    <a:pt x="303750" y="275625"/>
                  </a:lnTo>
                  <a:lnTo>
                    <a:pt x="303750" y="286875"/>
                  </a:lnTo>
                  <a:lnTo>
                    <a:pt x="264375" y="286875"/>
                  </a:lnTo>
                  <a:close/>
                  <a:moveTo>
                    <a:pt x="303750" y="219375"/>
                  </a:moveTo>
                  <a:lnTo>
                    <a:pt x="264375" y="219375"/>
                  </a:lnTo>
                  <a:lnTo>
                    <a:pt x="264375" y="208125"/>
                  </a:lnTo>
                  <a:lnTo>
                    <a:pt x="303750" y="208125"/>
                  </a:lnTo>
                  <a:close/>
                  <a:moveTo>
                    <a:pt x="281250" y="164115"/>
                  </a:moveTo>
                  <a:lnTo>
                    <a:pt x="281250" y="196875"/>
                  </a:lnTo>
                  <a:lnTo>
                    <a:pt x="259678" y="196875"/>
                  </a:lnTo>
                  <a:cubicBezTo>
                    <a:pt x="248280" y="170436"/>
                    <a:pt x="218656" y="156988"/>
                    <a:pt x="191250" y="165814"/>
                  </a:cubicBezTo>
                  <a:lnTo>
                    <a:pt x="191250" y="136001"/>
                  </a:lnTo>
                  <a:cubicBezTo>
                    <a:pt x="191211" y="125970"/>
                    <a:pt x="189105" y="116055"/>
                    <a:pt x="185063" y="106875"/>
                  </a:cubicBezTo>
                  <a:lnTo>
                    <a:pt x="245700" y="106875"/>
                  </a:lnTo>
                  <a:lnTo>
                    <a:pt x="255341" y="113760"/>
                  </a:lnTo>
                  <a:cubicBezTo>
                    <a:pt x="271585" y="125391"/>
                    <a:pt x="281230" y="144136"/>
                    <a:pt x="281250" y="164115"/>
                  </a:cubicBezTo>
                  <a:close/>
                  <a:moveTo>
                    <a:pt x="177452" y="45377"/>
                  </a:moveTo>
                  <a:cubicBezTo>
                    <a:pt x="177087" y="43933"/>
                    <a:pt x="177413" y="42401"/>
                    <a:pt x="178335" y="41231"/>
                  </a:cubicBezTo>
                  <a:cubicBezTo>
                    <a:pt x="179990" y="39221"/>
                    <a:pt x="182918" y="38833"/>
                    <a:pt x="185040" y="40343"/>
                  </a:cubicBezTo>
                  <a:lnTo>
                    <a:pt x="204750" y="55125"/>
                  </a:lnTo>
                  <a:cubicBezTo>
                    <a:pt x="206750" y="56625"/>
                    <a:pt x="209500" y="56625"/>
                    <a:pt x="211500" y="55125"/>
                  </a:cubicBezTo>
                  <a:lnTo>
                    <a:pt x="231187" y="40348"/>
                  </a:lnTo>
                  <a:cubicBezTo>
                    <a:pt x="233307" y="38835"/>
                    <a:pt x="236237" y="39221"/>
                    <a:pt x="237893" y="41231"/>
                  </a:cubicBezTo>
                  <a:cubicBezTo>
                    <a:pt x="238814" y="42401"/>
                    <a:pt x="239141" y="43933"/>
                    <a:pt x="238776" y="45377"/>
                  </a:cubicBezTo>
                  <a:lnTo>
                    <a:pt x="231863" y="73125"/>
                  </a:lnTo>
                  <a:lnTo>
                    <a:pt x="184388" y="73125"/>
                  </a:lnTo>
                  <a:close/>
                  <a:moveTo>
                    <a:pt x="140625" y="67500"/>
                  </a:moveTo>
                  <a:lnTo>
                    <a:pt x="73125" y="67500"/>
                  </a:lnTo>
                  <a:lnTo>
                    <a:pt x="73125" y="56250"/>
                  </a:lnTo>
                  <a:lnTo>
                    <a:pt x="140625" y="56250"/>
                  </a:lnTo>
                  <a:close/>
                  <a:moveTo>
                    <a:pt x="76202" y="17252"/>
                  </a:moveTo>
                  <a:cubicBezTo>
                    <a:pt x="75831" y="15811"/>
                    <a:pt x="76148" y="14280"/>
                    <a:pt x="77063" y="13106"/>
                  </a:cubicBezTo>
                  <a:cubicBezTo>
                    <a:pt x="78721" y="11067"/>
                    <a:pt x="81683" y="10677"/>
                    <a:pt x="83813" y="12218"/>
                  </a:cubicBezTo>
                  <a:lnTo>
                    <a:pt x="103500" y="27000"/>
                  </a:lnTo>
                  <a:cubicBezTo>
                    <a:pt x="105500" y="28500"/>
                    <a:pt x="108250" y="28500"/>
                    <a:pt x="110250" y="27000"/>
                  </a:cubicBezTo>
                  <a:lnTo>
                    <a:pt x="129938" y="12223"/>
                  </a:lnTo>
                  <a:cubicBezTo>
                    <a:pt x="132066" y="10681"/>
                    <a:pt x="135028" y="11069"/>
                    <a:pt x="136688" y="13106"/>
                  </a:cubicBezTo>
                  <a:cubicBezTo>
                    <a:pt x="137609" y="14276"/>
                    <a:pt x="137936" y="15808"/>
                    <a:pt x="137571" y="17252"/>
                  </a:cubicBezTo>
                  <a:lnTo>
                    <a:pt x="130613" y="45000"/>
                  </a:lnTo>
                  <a:lnTo>
                    <a:pt x="83138" y="45000"/>
                  </a:lnTo>
                  <a:close/>
                  <a:moveTo>
                    <a:pt x="73125" y="309375"/>
                  </a:moveTo>
                  <a:cubicBezTo>
                    <a:pt x="51390" y="309347"/>
                    <a:pt x="33778" y="291735"/>
                    <a:pt x="33750" y="270000"/>
                  </a:cubicBezTo>
                  <a:lnTo>
                    <a:pt x="33750" y="135990"/>
                  </a:lnTo>
                  <a:cubicBezTo>
                    <a:pt x="33770" y="116011"/>
                    <a:pt x="43415" y="97266"/>
                    <a:pt x="59659" y="85635"/>
                  </a:cubicBezTo>
                  <a:lnTo>
                    <a:pt x="69300" y="78750"/>
                  </a:lnTo>
                  <a:lnTo>
                    <a:pt x="144450" y="78750"/>
                  </a:lnTo>
                  <a:lnTo>
                    <a:pt x="154091" y="85635"/>
                  </a:lnTo>
                  <a:cubicBezTo>
                    <a:pt x="170335" y="97266"/>
                    <a:pt x="179980" y="116011"/>
                    <a:pt x="180000" y="135990"/>
                  </a:cubicBezTo>
                  <a:lnTo>
                    <a:pt x="180000" y="196875"/>
                  </a:lnTo>
                  <a:lnTo>
                    <a:pt x="174375" y="196875"/>
                  </a:lnTo>
                  <a:cubicBezTo>
                    <a:pt x="171268" y="196875"/>
                    <a:pt x="168750" y="199393"/>
                    <a:pt x="168750" y="202500"/>
                  </a:cubicBezTo>
                  <a:lnTo>
                    <a:pt x="168750" y="297467"/>
                  </a:lnTo>
                  <a:cubicBezTo>
                    <a:pt x="161359" y="305059"/>
                    <a:pt x="151220" y="309351"/>
                    <a:pt x="140625" y="309375"/>
                  </a:cubicBezTo>
                  <a:close/>
                  <a:moveTo>
                    <a:pt x="180000" y="298125"/>
                  </a:moveTo>
                  <a:lnTo>
                    <a:pt x="219375" y="298125"/>
                  </a:lnTo>
                  <a:lnTo>
                    <a:pt x="219375" y="309375"/>
                  </a:lnTo>
                  <a:lnTo>
                    <a:pt x="180000" y="309375"/>
                  </a:lnTo>
                  <a:close/>
                  <a:moveTo>
                    <a:pt x="264375" y="309375"/>
                  </a:moveTo>
                  <a:lnTo>
                    <a:pt x="264375" y="298125"/>
                  </a:lnTo>
                  <a:lnTo>
                    <a:pt x="303750" y="298125"/>
                  </a:lnTo>
                  <a:lnTo>
                    <a:pt x="303750" y="309375"/>
                  </a:lnTo>
                  <a:close/>
                </a:path>
              </a:pathLst>
            </a:custGeom>
            <a:grpFill/>
            <a:ln w="550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Freeform 7">
              <a:extLst>
                <a:ext uri="{FF2B5EF4-FFF2-40B4-BE49-F238E27FC236}">
                  <a16:creationId xmlns:a16="http://schemas.microsoft.com/office/drawing/2014/main" id="{A2AC0BB4-AE02-4EB3-9BEB-7E178886EDF8}"/>
                </a:ext>
              </a:extLst>
            </p:cNvPr>
            <p:cNvSpPr/>
            <p:nvPr/>
          </p:nvSpPr>
          <p:spPr>
            <a:xfrm>
              <a:off x="10118357" y="3773458"/>
              <a:ext cx="11250" cy="123750"/>
            </a:xfrm>
            <a:custGeom>
              <a:avLst/>
              <a:gdLst>
                <a:gd name="connsiteX0" fmla="*/ 0 w 11250"/>
                <a:gd name="connsiteY0" fmla="*/ 0 h 123750"/>
                <a:gd name="connsiteX1" fmla="*/ 11250 w 11250"/>
                <a:gd name="connsiteY1" fmla="*/ 0 h 123750"/>
                <a:gd name="connsiteX2" fmla="*/ 11250 w 11250"/>
                <a:gd name="connsiteY2" fmla="*/ 123750 h 123750"/>
                <a:gd name="connsiteX3" fmla="*/ 0 w 11250"/>
                <a:gd name="connsiteY3" fmla="*/ 123750 h 1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0" h="123750">
                  <a:moveTo>
                    <a:pt x="0" y="0"/>
                  </a:moveTo>
                  <a:lnTo>
                    <a:pt x="11250" y="0"/>
                  </a:lnTo>
                  <a:lnTo>
                    <a:pt x="11250" y="123750"/>
                  </a:lnTo>
                  <a:lnTo>
                    <a:pt x="0" y="123750"/>
                  </a:lnTo>
                  <a:close/>
                </a:path>
              </a:pathLst>
            </a:custGeom>
            <a:grpFill/>
            <a:ln w="550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96AE2502-BE47-4E05-B3AF-48F281F418A0}"/>
                </a:ext>
              </a:extLst>
            </p:cNvPr>
            <p:cNvSpPr/>
            <p:nvPr/>
          </p:nvSpPr>
          <p:spPr>
            <a:xfrm>
              <a:off x="10118356" y="3750959"/>
              <a:ext cx="11250" cy="11250"/>
            </a:xfrm>
            <a:custGeom>
              <a:avLst/>
              <a:gdLst>
                <a:gd name="connsiteX0" fmla="*/ 0 w 11250"/>
                <a:gd name="connsiteY0" fmla="*/ 0 h 11250"/>
                <a:gd name="connsiteX1" fmla="*/ 11250 w 11250"/>
                <a:gd name="connsiteY1" fmla="*/ 0 h 11250"/>
                <a:gd name="connsiteX2" fmla="*/ 11250 w 11250"/>
                <a:gd name="connsiteY2" fmla="*/ 11250 h 11250"/>
                <a:gd name="connsiteX3" fmla="*/ 0 w 11250"/>
                <a:gd name="connsiteY3" fmla="*/ 11250 h 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0" h="11250">
                  <a:moveTo>
                    <a:pt x="0" y="0"/>
                  </a:moveTo>
                  <a:lnTo>
                    <a:pt x="11250" y="0"/>
                  </a:lnTo>
                  <a:lnTo>
                    <a:pt x="11250" y="11250"/>
                  </a:lnTo>
                  <a:lnTo>
                    <a:pt x="0" y="11250"/>
                  </a:lnTo>
                  <a:close/>
                </a:path>
              </a:pathLst>
            </a:custGeom>
            <a:grpFill/>
            <a:ln w="550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Freeform 9">
              <a:extLst>
                <a:ext uri="{FF2B5EF4-FFF2-40B4-BE49-F238E27FC236}">
                  <a16:creationId xmlns:a16="http://schemas.microsoft.com/office/drawing/2014/main" id="{04D72B3F-C513-4832-B000-1ED577A2F710}"/>
                </a:ext>
              </a:extLst>
            </p:cNvPr>
            <p:cNvSpPr/>
            <p:nvPr/>
          </p:nvSpPr>
          <p:spPr>
            <a:xfrm>
              <a:off x="10397356" y="3718896"/>
              <a:ext cx="33750" cy="73125"/>
            </a:xfrm>
            <a:custGeom>
              <a:avLst/>
              <a:gdLst>
                <a:gd name="connsiteX0" fmla="*/ 36000 w 33750"/>
                <a:gd name="connsiteY0" fmla="*/ 77063 h 73125"/>
                <a:gd name="connsiteX1" fmla="*/ 36000 w 33750"/>
                <a:gd name="connsiteY1" fmla="*/ 69187 h 73125"/>
                <a:gd name="connsiteX2" fmla="*/ 8083 w 33750"/>
                <a:gd name="connsiteY2" fmla="*/ 0 h 73125"/>
                <a:gd name="connsiteX3" fmla="*/ 0 w 33750"/>
                <a:gd name="connsiteY3" fmla="*/ 7841 h 73125"/>
                <a:gd name="connsiteX4" fmla="*/ 24750 w 33750"/>
                <a:gd name="connsiteY4" fmla="*/ 69187 h 73125"/>
                <a:gd name="connsiteX5" fmla="*/ 24750 w 33750"/>
                <a:gd name="connsiteY5" fmla="*/ 77063 h 7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0" h="73125">
                  <a:moveTo>
                    <a:pt x="36000" y="77063"/>
                  </a:moveTo>
                  <a:lnTo>
                    <a:pt x="36000" y="69187"/>
                  </a:lnTo>
                  <a:cubicBezTo>
                    <a:pt x="36054" y="43371"/>
                    <a:pt x="26039" y="18550"/>
                    <a:pt x="8083" y="0"/>
                  </a:cubicBezTo>
                  <a:lnTo>
                    <a:pt x="0" y="7841"/>
                  </a:lnTo>
                  <a:cubicBezTo>
                    <a:pt x="15915" y="24292"/>
                    <a:pt x="24793" y="46298"/>
                    <a:pt x="24750" y="69187"/>
                  </a:cubicBezTo>
                  <a:lnTo>
                    <a:pt x="24750" y="77063"/>
                  </a:lnTo>
                  <a:close/>
                </a:path>
              </a:pathLst>
            </a:custGeom>
            <a:grpFill/>
            <a:ln w="550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3" name="Graphic 15">
            <a:extLst>
              <a:ext uri="{FF2B5EF4-FFF2-40B4-BE49-F238E27FC236}">
                <a16:creationId xmlns:a16="http://schemas.microsoft.com/office/drawing/2014/main" id="{EF3AA069-DE12-48D5-BF69-087BAF605FBE}"/>
              </a:ext>
            </a:extLst>
          </p:cNvPr>
          <p:cNvGrpSpPr/>
          <p:nvPr/>
        </p:nvGrpSpPr>
        <p:grpSpPr>
          <a:xfrm>
            <a:off x="7603344" y="4458433"/>
            <a:ext cx="323257" cy="324345"/>
            <a:chOff x="2705017" y="1552531"/>
            <a:chExt cx="3736099" cy="3748626"/>
          </a:xfrm>
          <a:solidFill>
            <a:schemeClr val="bg1"/>
          </a:solidFill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59708F4-66B5-43C7-AF35-7B9EA119975A}"/>
                </a:ext>
              </a:extLst>
            </p:cNvPr>
            <p:cNvSpPr/>
            <p:nvPr/>
          </p:nvSpPr>
          <p:spPr>
            <a:xfrm>
              <a:off x="4021469" y="3725104"/>
              <a:ext cx="2419411" cy="1576053"/>
            </a:xfrm>
            <a:custGeom>
              <a:avLst/>
              <a:gdLst>
                <a:gd name="connsiteX0" fmla="*/ 603984 w 2419401"/>
                <a:gd name="connsiteY0" fmla="*/ 966192 h 1576082"/>
                <a:gd name="connsiteX1" fmla="*/ 602270 w 2419401"/>
                <a:gd name="connsiteY1" fmla="*/ 603290 h 1576082"/>
                <a:gd name="connsiteX2" fmla="*/ 726762 w 2419401"/>
                <a:gd name="connsiteY2" fmla="*/ 482037 h 1576082"/>
                <a:gd name="connsiteX3" fmla="*/ 1205583 w 2419401"/>
                <a:gd name="connsiteY3" fmla="*/ 483179 h 1576082"/>
                <a:gd name="connsiteX4" fmla="*/ 1205679 w 2419401"/>
                <a:gd name="connsiteY4" fmla="*/ 134850 h 1576082"/>
                <a:gd name="connsiteX5" fmla="*/ 1335123 w 2419401"/>
                <a:gd name="connsiteY5" fmla="*/ 357 h 1576082"/>
                <a:gd name="connsiteX6" fmla="*/ 2290862 w 2419401"/>
                <a:gd name="connsiteY6" fmla="*/ 357 h 1576082"/>
                <a:gd name="connsiteX7" fmla="*/ 2419259 w 2419401"/>
                <a:gd name="connsiteY7" fmla="*/ 124373 h 1576082"/>
                <a:gd name="connsiteX8" fmla="*/ 2419259 w 2419401"/>
                <a:gd name="connsiteY8" fmla="*/ 1446347 h 1576082"/>
                <a:gd name="connsiteX9" fmla="*/ 2295815 w 2419401"/>
                <a:gd name="connsiteY9" fmla="*/ 1574268 h 1576082"/>
                <a:gd name="connsiteX10" fmla="*/ 123734 w 2419401"/>
                <a:gd name="connsiteY10" fmla="*/ 1576078 h 1576082"/>
                <a:gd name="connsiteX11" fmla="*/ 480 w 2419401"/>
                <a:gd name="connsiteY11" fmla="*/ 1455682 h 1576082"/>
                <a:gd name="connsiteX12" fmla="*/ 480 w 2419401"/>
                <a:gd name="connsiteY12" fmla="*/ 1089160 h 1576082"/>
                <a:gd name="connsiteX13" fmla="*/ 121448 w 2419401"/>
                <a:gd name="connsiteY13" fmla="*/ 964954 h 1576082"/>
                <a:gd name="connsiteX14" fmla="*/ 603984 w 2419401"/>
                <a:gd name="connsiteY14" fmla="*/ 966192 h 1576082"/>
                <a:gd name="connsiteX15" fmla="*/ 127734 w 2419401"/>
                <a:gd name="connsiteY15" fmla="*/ 1439966 h 1576082"/>
                <a:gd name="connsiteX16" fmla="*/ 2287052 w 2419401"/>
                <a:gd name="connsiteY16" fmla="*/ 1439966 h 1576082"/>
                <a:gd name="connsiteX17" fmla="*/ 2287052 w 2419401"/>
                <a:gd name="connsiteY17" fmla="*/ 132088 h 1576082"/>
                <a:gd name="connsiteX18" fmla="*/ 1334362 w 2419401"/>
                <a:gd name="connsiteY18" fmla="*/ 132088 h 1576082"/>
                <a:gd name="connsiteX19" fmla="*/ 1334362 w 2419401"/>
                <a:gd name="connsiteY19" fmla="*/ 466130 h 1576082"/>
                <a:gd name="connsiteX20" fmla="*/ 1193868 w 2419401"/>
                <a:gd name="connsiteY20" fmla="*/ 608052 h 1576082"/>
                <a:gd name="connsiteX21" fmla="*/ 729048 w 2419401"/>
                <a:gd name="connsiteY21" fmla="*/ 608052 h 1576082"/>
                <a:gd name="connsiteX22" fmla="*/ 728952 w 2419401"/>
                <a:gd name="connsiteY22" fmla="*/ 960191 h 1576082"/>
                <a:gd name="connsiteX23" fmla="*/ 597603 w 2419401"/>
                <a:gd name="connsiteY23" fmla="*/ 1091065 h 1576082"/>
                <a:gd name="connsiteX24" fmla="*/ 127734 w 2419401"/>
                <a:gd name="connsiteY24" fmla="*/ 1091160 h 1576082"/>
                <a:gd name="connsiteX25" fmla="*/ 127734 w 2419401"/>
                <a:gd name="connsiteY25" fmla="*/ 1439966 h 157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19401" h="1576082">
                  <a:moveTo>
                    <a:pt x="603984" y="966192"/>
                  </a:moveTo>
                  <a:cubicBezTo>
                    <a:pt x="603984" y="833985"/>
                    <a:pt x="609604" y="718256"/>
                    <a:pt x="602270" y="603290"/>
                  </a:cubicBezTo>
                  <a:cubicBezTo>
                    <a:pt x="595984" y="505944"/>
                    <a:pt x="638179" y="479750"/>
                    <a:pt x="726762" y="482037"/>
                  </a:cubicBezTo>
                  <a:cubicBezTo>
                    <a:pt x="880972" y="486132"/>
                    <a:pt x="1035276" y="483179"/>
                    <a:pt x="1205583" y="483179"/>
                  </a:cubicBezTo>
                  <a:cubicBezTo>
                    <a:pt x="1205583" y="363450"/>
                    <a:pt x="1205393" y="249150"/>
                    <a:pt x="1205679" y="134850"/>
                  </a:cubicBezTo>
                  <a:cubicBezTo>
                    <a:pt x="1205965" y="10930"/>
                    <a:pt x="1215299" y="548"/>
                    <a:pt x="1335123" y="357"/>
                  </a:cubicBezTo>
                  <a:cubicBezTo>
                    <a:pt x="1653735" y="-119"/>
                    <a:pt x="1972251" y="-119"/>
                    <a:pt x="2290862" y="357"/>
                  </a:cubicBezTo>
                  <a:cubicBezTo>
                    <a:pt x="2410210" y="548"/>
                    <a:pt x="2419164" y="9501"/>
                    <a:pt x="2419259" y="124373"/>
                  </a:cubicBezTo>
                  <a:cubicBezTo>
                    <a:pt x="2419450" y="564999"/>
                    <a:pt x="2419450" y="1005721"/>
                    <a:pt x="2419259" y="1446347"/>
                  </a:cubicBezTo>
                  <a:cubicBezTo>
                    <a:pt x="2419164" y="1568267"/>
                    <a:pt x="2413544" y="1574268"/>
                    <a:pt x="2295815" y="1574268"/>
                  </a:cubicBezTo>
                  <a:cubicBezTo>
                    <a:pt x="1571820" y="1574459"/>
                    <a:pt x="847729" y="1573030"/>
                    <a:pt x="123734" y="1576078"/>
                  </a:cubicBezTo>
                  <a:cubicBezTo>
                    <a:pt x="32199" y="1576459"/>
                    <a:pt x="-4568" y="1550456"/>
                    <a:pt x="480" y="1455682"/>
                  </a:cubicBezTo>
                  <a:cubicBezTo>
                    <a:pt x="6957" y="1333762"/>
                    <a:pt x="6957" y="1211080"/>
                    <a:pt x="480" y="1089160"/>
                  </a:cubicBezTo>
                  <a:cubicBezTo>
                    <a:pt x="-4473" y="996577"/>
                    <a:pt x="28389" y="961906"/>
                    <a:pt x="121448" y="964954"/>
                  </a:cubicBezTo>
                  <a:cubicBezTo>
                    <a:pt x="278230" y="969907"/>
                    <a:pt x="435392" y="966192"/>
                    <a:pt x="603984" y="966192"/>
                  </a:cubicBezTo>
                  <a:close/>
                  <a:moveTo>
                    <a:pt x="127734" y="1439966"/>
                  </a:moveTo>
                  <a:cubicBezTo>
                    <a:pt x="851920" y="1439966"/>
                    <a:pt x="1570010" y="1439966"/>
                    <a:pt x="2287052" y="1439966"/>
                  </a:cubicBezTo>
                  <a:cubicBezTo>
                    <a:pt x="2287052" y="998101"/>
                    <a:pt x="2287052" y="565571"/>
                    <a:pt x="2287052" y="132088"/>
                  </a:cubicBezTo>
                  <a:cubicBezTo>
                    <a:pt x="1966631" y="132088"/>
                    <a:pt x="1653258" y="132088"/>
                    <a:pt x="1334362" y="132088"/>
                  </a:cubicBezTo>
                  <a:cubicBezTo>
                    <a:pt x="1334362" y="248102"/>
                    <a:pt x="1334457" y="357068"/>
                    <a:pt x="1334362" y="466130"/>
                  </a:cubicBezTo>
                  <a:cubicBezTo>
                    <a:pt x="1334171" y="603290"/>
                    <a:pt x="1329504" y="607957"/>
                    <a:pt x="1193868" y="608052"/>
                  </a:cubicBezTo>
                  <a:cubicBezTo>
                    <a:pt x="1040801" y="608147"/>
                    <a:pt x="887734" y="608052"/>
                    <a:pt x="729048" y="608052"/>
                  </a:cubicBezTo>
                  <a:cubicBezTo>
                    <a:pt x="729048" y="735306"/>
                    <a:pt x="729429" y="847797"/>
                    <a:pt x="728952" y="960191"/>
                  </a:cubicBezTo>
                  <a:cubicBezTo>
                    <a:pt x="728381" y="1083921"/>
                    <a:pt x="721047" y="1090970"/>
                    <a:pt x="597603" y="1091065"/>
                  </a:cubicBezTo>
                  <a:cubicBezTo>
                    <a:pt x="441297" y="1091256"/>
                    <a:pt x="284992" y="1091160"/>
                    <a:pt x="127734" y="1091160"/>
                  </a:cubicBezTo>
                  <a:cubicBezTo>
                    <a:pt x="127734" y="1216128"/>
                    <a:pt x="127734" y="1327190"/>
                    <a:pt x="127734" y="1439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7332060-9FD7-4FCC-8C4A-6818DCD61C0F}"/>
                </a:ext>
              </a:extLst>
            </p:cNvPr>
            <p:cNvSpPr/>
            <p:nvPr/>
          </p:nvSpPr>
          <p:spPr>
            <a:xfrm>
              <a:off x="4812344" y="2522852"/>
              <a:ext cx="1621163" cy="839713"/>
            </a:xfrm>
            <a:custGeom>
              <a:avLst/>
              <a:gdLst>
                <a:gd name="connsiteX0" fmla="*/ 114205 w 1621154"/>
                <a:gd name="connsiteY0" fmla="*/ 711327 h 839723"/>
                <a:gd name="connsiteX1" fmla="*/ 114205 w 1621154"/>
                <a:gd name="connsiteY1" fmla="*/ 485299 h 839723"/>
                <a:gd name="connsiteX2" fmla="*/ 234315 w 1621154"/>
                <a:gd name="connsiteY2" fmla="*/ 485299 h 839723"/>
                <a:gd name="connsiteX3" fmla="*/ 234315 w 1621154"/>
                <a:gd name="connsiteY3" fmla="*/ 713041 h 839723"/>
                <a:gd name="connsiteX4" fmla="*/ 354044 w 1621154"/>
                <a:gd name="connsiteY4" fmla="*/ 718947 h 839723"/>
                <a:gd name="connsiteX5" fmla="*/ 354044 w 1621154"/>
                <a:gd name="connsiteY5" fmla="*/ 365189 h 839723"/>
                <a:gd name="connsiteX6" fmla="*/ 480917 w 1621154"/>
                <a:gd name="connsiteY6" fmla="*/ 365189 h 839723"/>
                <a:gd name="connsiteX7" fmla="*/ 480917 w 1621154"/>
                <a:gd name="connsiteY7" fmla="*/ 705040 h 839723"/>
                <a:gd name="connsiteX8" fmla="*/ 600932 w 1621154"/>
                <a:gd name="connsiteY8" fmla="*/ 626269 h 839723"/>
                <a:gd name="connsiteX9" fmla="*/ 599599 w 1621154"/>
                <a:gd name="connsiteY9" fmla="*/ 243649 h 839723"/>
                <a:gd name="connsiteX10" fmla="*/ 717137 w 1621154"/>
                <a:gd name="connsiteY10" fmla="*/ 243649 h 839723"/>
                <a:gd name="connsiteX11" fmla="*/ 717137 w 1621154"/>
                <a:gd name="connsiteY11" fmla="*/ 712851 h 839723"/>
                <a:gd name="connsiteX12" fmla="*/ 837057 w 1621154"/>
                <a:gd name="connsiteY12" fmla="*/ 719137 h 839723"/>
                <a:gd name="connsiteX13" fmla="*/ 837057 w 1621154"/>
                <a:gd name="connsiteY13" fmla="*/ 365284 h 839723"/>
                <a:gd name="connsiteX14" fmla="*/ 963835 w 1621154"/>
                <a:gd name="connsiteY14" fmla="*/ 365284 h 839723"/>
                <a:gd name="connsiteX15" fmla="*/ 963835 w 1621154"/>
                <a:gd name="connsiteY15" fmla="*/ 704755 h 839723"/>
                <a:gd name="connsiteX16" fmla="*/ 1084040 w 1621154"/>
                <a:gd name="connsiteY16" fmla="*/ 626554 h 839723"/>
                <a:gd name="connsiteX17" fmla="*/ 1082707 w 1621154"/>
                <a:gd name="connsiteY17" fmla="*/ 243745 h 839723"/>
                <a:gd name="connsiteX18" fmla="*/ 1202627 w 1621154"/>
                <a:gd name="connsiteY18" fmla="*/ 243745 h 839723"/>
                <a:gd name="connsiteX19" fmla="*/ 1202627 w 1621154"/>
                <a:gd name="connsiteY19" fmla="*/ 714756 h 839723"/>
                <a:gd name="connsiteX20" fmla="*/ 1320832 w 1621154"/>
                <a:gd name="connsiteY20" fmla="*/ 714756 h 839723"/>
                <a:gd name="connsiteX21" fmla="*/ 1320832 w 1621154"/>
                <a:gd name="connsiteY21" fmla="*/ 0 h 839723"/>
                <a:gd name="connsiteX22" fmla="*/ 1446657 w 1621154"/>
                <a:gd name="connsiteY22" fmla="*/ 0 h 839723"/>
                <a:gd name="connsiteX23" fmla="*/ 1446657 w 1621154"/>
                <a:gd name="connsiteY23" fmla="*/ 713041 h 839723"/>
                <a:gd name="connsiteX24" fmla="*/ 1621155 w 1621154"/>
                <a:gd name="connsiteY24" fmla="*/ 723900 h 839723"/>
                <a:gd name="connsiteX25" fmla="*/ 1621155 w 1621154"/>
                <a:gd name="connsiteY25" fmla="*/ 839724 h 839723"/>
                <a:gd name="connsiteX26" fmla="*/ 0 w 1621154"/>
                <a:gd name="connsiteY26" fmla="*/ 839724 h 839723"/>
                <a:gd name="connsiteX27" fmla="*/ 0 w 1621154"/>
                <a:gd name="connsiteY27" fmla="*/ 727139 h 839723"/>
                <a:gd name="connsiteX28" fmla="*/ 114205 w 1621154"/>
                <a:gd name="connsiteY28" fmla="*/ 711327 h 83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1154" h="839723">
                  <a:moveTo>
                    <a:pt x="114205" y="711327"/>
                  </a:moveTo>
                  <a:cubicBezTo>
                    <a:pt x="114205" y="636175"/>
                    <a:pt x="114205" y="563690"/>
                    <a:pt x="114205" y="485299"/>
                  </a:cubicBezTo>
                  <a:cubicBezTo>
                    <a:pt x="158020" y="485299"/>
                    <a:pt x="191643" y="485299"/>
                    <a:pt x="234315" y="485299"/>
                  </a:cubicBezTo>
                  <a:cubicBezTo>
                    <a:pt x="234315" y="557879"/>
                    <a:pt x="234315" y="630650"/>
                    <a:pt x="234315" y="713041"/>
                  </a:cubicBezTo>
                  <a:cubicBezTo>
                    <a:pt x="275939" y="715042"/>
                    <a:pt x="309182" y="716756"/>
                    <a:pt x="354044" y="718947"/>
                  </a:cubicBezTo>
                  <a:cubicBezTo>
                    <a:pt x="354044" y="598170"/>
                    <a:pt x="354044" y="483870"/>
                    <a:pt x="354044" y="365189"/>
                  </a:cubicBezTo>
                  <a:cubicBezTo>
                    <a:pt x="399479" y="365189"/>
                    <a:pt x="433768" y="365189"/>
                    <a:pt x="480917" y="365189"/>
                  </a:cubicBezTo>
                  <a:cubicBezTo>
                    <a:pt x="480917" y="480155"/>
                    <a:pt x="480917" y="593979"/>
                    <a:pt x="480917" y="705040"/>
                  </a:cubicBezTo>
                  <a:cubicBezTo>
                    <a:pt x="571691" y="736092"/>
                    <a:pt x="604457" y="713041"/>
                    <a:pt x="600932" y="626269"/>
                  </a:cubicBezTo>
                  <a:cubicBezTo>
                    <a:pt x="595789" y="501206"/>
                    <a:pt x="599599" y="375761"/>
                    <a:pt x="599599" y="243649"/>
                  </a:cubicBezTo>
                  <a:cubicBezTo>
                    <a:pt x="640556" y="243649"/>
                    <a:pt x="674180" y="243649"/>
                    <a:pt x="717137" y="243649"/>
                  </a:cubicBezTo>
                  <a:cubicBezTo>
                    <a:pt x="717137" y="397288"/>
                    <a:pt x="717137" y="550164"/>
                    <a:pt x="717137" y="712851"/>
                  </a:cubicBezTo>
                  <a:cubicBezTo>
                    <a:pt x="759047" y="715042"/>
                    <a:pt x="792290" y="716852"/>
                    <a:pt x="837057" y="719137"/>
                  </a:cubicBezTo>
                  <a:cubicBezTo>
                    <a:pt x="837057" y="598456"/>
                    <a:pt x="837057" y="484156"/>
                    <a:pt x="837057" y="365284"/>
                  </a:cubicBezTo>
                  <a:cubicBezTo>
                    <a:pt x="882491" y="365284"/>
                    <a:pt x="916686" y="365284"/>
                    <a:pt x="963835" y="365284"/>
                  </a:cubicBezTo>
                  <a:cubicBezTo>
                    <a:pt x="963835" y="479965"/>
                    <a:pt x="963835" y="593693"/>
                    <a:pt x="963835" y="704755"/>
                  </a:cubicBezTo>
                  <a:cubicBezTo>
                    <a:pt x="1054322" y="735806"/>
                    <a:pt x="1087565" y="713708"/>
                    <a:pt x="1084040" y="626554"/>
                  </a:cubicBezTo>
                  <a:cubicBezTo>
                    <a:pt x="1078992" y="501491"/>
                    <a:pt x="1082707" y="376047"/>
                    <a:pt x="1082707" y="243745"/>
                  </a:cubicBezTo>
                  <a:cubicBezTo>
                    <a:pt x="1123379" y="243745"/>
                    <a:pt x="1156907" y="243745"/>
                    <a:pt x="1202627" y="243745"/>
                  </a:cubicBezTo>
                  <a:cubicBezTo>
                    <a:pt x="1202627" y="399669"/>
                    <a:pt x="1202627" y="555403"/>
                    <a:pt x="1202627" y="714756"/>
                  </a:cubicBezTo>
                  <a:cubicBezTo>
                    <a:pt x="1245870" y="714756"/>
                    <a:pt x="1277302" y="714756"/>
                    <a:pt x="1320832" y="714756"/>
                  </a:cubicBezTo>
                  <a:cubicBezTo>
                    <a:pt x="1320832" y="476536"/>
                    <a:pt x="1320832" y="240030"/>
                    <a:pt x="1320832" y="0"/>
                  </a:cubicBezTo>
                  <a:cubicBezTo>
                    <a:pt x="1367314" y="0"/>
                    <a:pt x="1401890" y="0"/>
                    <a:pt x="1446657" y="0"/>
                  </a:cubicBezTo>
                  <a:cubicBezTo>
                    <a:pt x="1446657" y="235839"/>
                    <a:pt x="1446657" y="469392"/>
                    <a:pt x="1446657" y="713041"/>
                  </a:cubicBezTo>
                  <a:cubicBezTo>
                    <a:pt x="1508855" y="716947"/>
                    <a:pt x="1561719" y="720185"/>
                    <a:pt x="1621155" y="723900"/>
                  </a:cubicBezTo>
                  <a:cubicBezTo>
                    <a:pt x="1621155" y="762953"/>
                    <a:pt x="1621155" y="798862"/>
                    <a:pt x="1621155" y="839724"/>
                  </a:cubicBezTo>
                  <a:cubicBezTo>
                    <a:pt x="1082040" y="839724"/>
                    <a:pt x="545116" y="839724"/>
                    <a:pt x="0" y="839724"/>
                  </a:cubicBezTo>
                  <a:cubicBezTo>
                    <a:pt x="0" y="803434"/>
                    <a:pt x="0" y="767620"/>
                    <a:pt x="0" y="727139"/>
                  </a:cubicBezTo>
                  <a:cubicBezTo>
                    <a:pt x="36195" y="722090"/>
                    <a:pt x="70295" y="717423"/>
                    <a:pt x="114205" y="7113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E57CDE-E1BA-4281-9869-02A6416581F6}"/>
                </a:ext>
              </a:extLst>
            </p:cNvPr>
            <p:cNvSpPr/>
            <p:nvPr/>
          </p:nvSpPr>
          <p:spPr>
            <a:xfrm>
              <a:off x="2705017" y="3725404"/>
              <a:ext cx="1201399" cy="1564029"/>
            </a:xfrm>
            <a:custGeom>
              <a:avLst/>
              <a:gdLst>
                <a:gd name="connsiteX0" fmla="*/ 108014 w 1201392"/>
                <a:gd name="connsiteY0" fmla="*/ 1564057 h 1564057"/>
                <a:gd name="connsiteX1" fmla="*/ 60674 w 1201392"/>
                <a:gd name="connsiteY1" fmla="*/ 1525005 h 1564057"/>
                <a:gd name="connsiteX2" fmla="*/ 0 w 1201392"/>
                <a:gd name="connsiteY2" fmla="*/ 1480333 h 1564057"/>
                <a:gd name="connsiteX3" fmla="*/ 78296 w 1201392"/>
                <a:gd name="connsiteY3" fmla="*/ 1395751 h 1564057"/>
                <a:gd name="connsiteX4" fmla="*/ 842867 w 1201392"/>
                <a:gd name="connsiteY4" fmla="*/ 631274 h 1564057"/>
                <a:gd name="connsiteX5" fmla="*/ 1065848 w 1201392"/>
                <a:gd name="connsiteY5" fmla="*/ 613081 h 1564057"/>
                <a:gd name="connsiteX6" fmla="*/ 1065848 w 1201392"/>
                <a:gd name="connsiteY6" fmla="*/ 129878 h 1564057"/>
                <a:gd name="connsiteX7" fmla="*/ 583597 w 1201392"/>
                <a:gd name="connsiteY7" fmla="*/ 129878 h 1564057"/>
                <a:gd name="connsiteX8" fmla="*/ 553688 w 1201392"/>
                <a:gd name="connsiteY8" fmla="*/ 371146 h 1564057"/>
                <a:gd name="connsiteX9" fmla="*/ 94393 w 1201392"/>
                <a:gd name="connsiteY9" fmla="*/ 831585 h 1564057"/>
                <a:gd name="connsiteX10" fmla="*/ 8668 w 1201392"/>
                <a:gd name="connsiteY10" fmla="*/ 750146 h 1564057"/>
                <a:gd name="connsiteX11" fmla="*/ 509492 w 1201392"/>
                <a:gd name="connsiteY11" fmla="*/ 268086 h 1564057"/>
                <a:gd name="connsiteX12" fmla="*/ 524351 w 1201392"/>
                <a:gd name="connsiteY12" fmla="*/ 218080 h 1564057"/>
                <a:gd name="connsiteX13" fmla="*/ 389763 w 1201392"/>
                <a:gd name="connsiteY13" fmla="*/ 125973 h 1564057"/>
                <a:gd name="connsiteX14" fmla="*/ 359759 w 1201392"/>
                <a:gd name="connsiteY14" fmla="*/ 44439 h 1564057"/>
                <a:gd name="connsiteX15" fmla="*/ 434816 w 1201392"/>
                <a:gd name="connsiteY15" fmla="*/ 2148 h 1564057"/>
                <a:gd name="connsiteX16" fmla="*/ 1110615 w 1201392"/>
                <a:gd name="connsiteY16" fmla="*/ 148 h 1564057"/>
                <a:gd name="connsiteX17" fmla="*/ 1201388 w 1201392"/>
                <a:gd name="connsiteY17" fmla="*/ 96636 h 1564057"/>
                <a:gd name="connsiteX18" fmla="*/ 1199007 w 1201392"/>
                <a:gd name="connsiteY18" fmla="*/ 752908 h 1564057"/>
                <a:gd name="connsiteX19" fmla="*/ 1156430 w 1201392"/>
                <a:gd name="connsiteY19" fmla="*/ 837014 h 1564057"/>
                <a:gd name="connsiteX20" fmla="*/ 1067372 w 1201392"/>
                <a:gd name="connsiteY20" fmla="*/ 803962 h 1564057"/>
                <a:gd name="connsiteX21" fmla="*/ 964502 w 1201392"/>
                <a:gd name="connsiteY21" fmla="*/ 694901 h 1564057"/>
                <a:gd name="connsiteX22" fmla="*/ 108014 w 1201392"/>
                <a:gd name="connsiteY22" fmla="*/ 1564057 h 156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1392" h="1564057">
                  <a:moveTo>
                    <a:pt x="108014" y="1564057"/>
                  </a:moveTo>
                  <a:cubicBezTo>
                    <a:pt x="80391" y="1541197"/>
                    <a:pt x="70866" y="1532720"/>
                    <a:pt x="60674" y="1525005"/>
                  </a:cubicBezTo>
                  <a:cubicBezTo>
                    <a:pt x="42672" y="1511289"/>
                    <a:pt x="24194" y="1498049"/>
                    <a:pt x="0" y="1480333"/>
                  </a:cubicBezTo>
                  <a:cubicBezTo>
                    <a:pt x="32576" y="1445090"/>
                    <a:pt x="54483" y="1419468"/>
                    <a:pt x="78296" y="1395751"/>
                  </a:cubicBezTo>
                  <a:cubicBezTo>
                    <a:pt x="332994" y="1140767"/>
                    <a:pt x="587978" y="886068"/>
                    <a:pt x="842867" y="631274"/>
                  </a:cubicBezTo>
                  <a:cubicBezTo>
                    <a:pt x="945642" y="528595"/>
                    <a:pt x="945642" y="528595"/>
                    <a:pt x="1065848" y="613081"/>
                  </a:cubicBezTo>
                  <a:cubicBezTo>
                    <a:pt x="1065848" y="450775"/>
                    <a:pt x="1065848" y="292946"/>
                    <a:pt x="1065848" y="129878"/>
                  </a:cubicBezTo>
                  <a:cubicBezTo>
                    <a:pt x="903923" y="129878"/>
                    <a:pt x="745427" y="129878"/>
                    <a:pt x="583597" y="129878"/>
                  </a:cubicBezTo>
                  <a:cubicBezTo>
                    <a:pt x="669227" y="255513"/>
                    <a:pt x="669131" y="255513"/>
                    <a:pt x="553688" y="371146"/>
                  </a:cubicBezTo>
                  <a:cubicBezTo>
                    <a:pt x="401764" y="523261"/>
                    <a:pt x="250031" y="675470"/>
                    <a:pt x="94393" y="831585"/>
                  </a:cubicBezTo>
                  <a:cubicBezTo>
                    <a:pt x="62484" y="801295"/>
                    <a:pt x="37338" y="777388"/>
                    <a:pt x="8668" y="750146"/>
                  </a:cubicBezTo>
                  <a:cubicBezTo>
                    <a:pt x="177451" y="587650"/>
                    <a:pt x="343472" y="427820"/>
                    <a:pt x="509492" y="268086"/>
                  </a:cubicBezTo>
                  <a:cubicBezTo>
                    <a:pt x="514445" y="251417"/>
                    <a:pt x="519398" y="234748"/>
                    <a:pt x="524351" y="218080"/>
                  </a:cubicBezTo>
                  <a:cubicBezTo>
                    <a:pt x="478917" y="187981"/>
                    <a:pt x="429768" y="162073"/>
                    <a:pt x="389763" y="125973"/>
                  </a:cubicBezTo>
                  <a:cubicBezTo>
                    <a:pt x="369761" y="107875"/>
                    <a:pt x="352139" y="66251"/>
                    <a:pt x="359759" y="44439"/>
                  </a:cubicBezTo>
                  <a:cubicBezTo>
                    <a:pt x="367094" y="23484"/>
                    <a:pt x="408242" y="2529"/>
                    <a:pt x="434816" y="2148"/>
                  </a:cubicBezTo>
                  <a:cubicBezTo>
                    <a:pt x="660083" y="-1186"/>
                    <a:pt x="885349" y="433"/>
                    <a:pt x="1110615" y="148"/>
                  </a:cubicBezTo>
                  <a:cubicBezTo>
                    <a:pt x="1175766" y="52"/>
                    <a:pt x="1201769" y="33009"/>
                    <a:pt x="1201388" y="96636"/>
                  </a:cubicBezTo>
                  <a:cubicBezTo>
                    <a:pt x="1200150" y="315425"/>
                    <a:pt x="1202531" y="534214"/>
                    <a:pt x="1199007" y="752908"/>
                  </a:cubicBezTo>
                  <a:cubicBezTo>
                    <a:pt x="1198531" y="782721"/>
                    <a:pt x="1178719" y="828537"/>
                    <a:pt x="1156430" y="837014"/>
                  </a:cubicBezTo>
                  <a:cubicBezTo>
                    <a:pt x="1133666" y="845682"/>
                    <a:pt x="1091851" y="823679"/>
                    <a:pt x="1067372" y="803962"/>
                  </a:cubicBezTo>
                  <a:cubicBezTo>
                    <a:pt x="1030224" y="774054"/>
                    <a:pt x="1000982" y="734525"/>
                    <a:pt x="964502" y="694901"/>
                  </a:cubicBezTo>
                  <a:cubicBezTo>
                    <a:pt x="674275" y="989414"/>
                    <a:pt x="391001" y="1276879"/>
                    <a:pt x="108014" y="15640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972F652-6285-40EB-AF35-0547D052B287}"/>
                </a:ext>
              </a:extLst>
            </p:cNvPr>
            <p:cNvSpPr/>
            <p:nvPr/>
          </p:nvSpPr>
          <p:spPr>
            <a:xfrm>
              <a:off x="4787487" y="1552531"/>
              <a:ext cx="1653629" cy="1142429"/>
            </a:xfrm>
            <a:custGeom>
              <a:avLst/>
              <a:gdLst>
                <a:gd name="connsiteX0" fmla="*/ 39529 w 1653619"/>
                <a:gd name="connsiteY0" fmla="*/ 1142444 h 1142443"/>
                <a:gd name="connsiteX1" fmla="*/ 0 w 1653619"/>
                <a:gd name="connsiteY1" fmla="*/ 1027477 h 1142443"/>
                <a:gd name="connsiteX2" fmla="*/ 1446562 w 1653619"/>
                <a:gd name="connsiteY2" fmla="*/ 130412 h 1142443"/>
                <a:gd name="connsiteX3" fmla="*/ 1233964 w 1653619"/>
                <a:gd name="connsiteY3" fmla="*/ 120982 h 1142443"/>
                <a:gd name="connsiteX4" fmla="*/ 1233964 w 1653619"/>
                <a:gd name="connsiteY4" fmla="*/ 967 h 1142443"/>
                <a:gd name="connsiteX5" fmla="*/ 1587056 w 1653619"/>
                <a:gd name="connsiteY5" fmla="*/ 4111 h 1142443"/>
                <a:gd name="connsiteX6" fmla="*/ 1649635 w 1653619"/>
                <a:gd name="connsiteY6" fmla="*/ 69928 h 1142443"/>
                <a:gd name="connsiteX7" fmla="*/ 1652588 w 1653619"/>
                <a:gd name="connsiteY7" fmla="*/ 419401 h 1142443"/>
                <a:gd name="connsiteX8" fmla="*/ 1534097 w 1653619"/>
                <a:gd name="connsiteY8" fmla="*/ 419401 h 1142443"/>
                <a:gd name="connsiteX9" fmla="*/ 1521238 w 1653619"/>
                <a:gd name="connsiteY9" fmla="*/ 237283 h 1142443"/>
                <a:gd name="connsiteX10" fmla="*/ 39529 w 1653619"/>
                <a:gd name="connsiteY10" fmla="*/ 1142444 h 114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619" h="1142443">
                  <a:moveTo>
                    <a:pt x="39529" y="1142444"/>
                  </a:moveTo>
                  <a:cubicBezTo>
                    <a:pt x="26479" y="1104629"/>
                    <a:pt x="15335" y="1072054"/>
                    <a:pt x="0" y="1027477"/>
                  </a:cubicBezTo>
                  <a:cubicBezTo>
                    <a:pt x="558165" y="858027"/>
                    <a:pt x="1042511" y="578087"/>
                    <a:pt x="1446562" y="130412"/>
                  </a:cubicBezTo>
                  <a:cubicBezTo>
                    <a:pt x="1363218" y="126697"/>
                    <a:pt x="1300734" y="123935"/>
                    <a:pt x="1233964" y="120982"/>
                  </a:cubicBezTo>
                  <a:cubicBezTo>
                    <a:pt x="1233964" y="81263"/>
                    <a:pt x="1233964" y="46878"/>
                    <a:pt x="1233964" y="967"/>
                  </a:cubicBezTo>
                  <a:cubicBezTo>
                    <a:pt x="1351217" y="967"/>
                    <a:pt x="1469422" y="-2652"/>
                    <a:pt x="1587056" y="4111"/>
                  </a:cubicBezTo>
                  <a:cubicBezTo>
                    <a:pt x="1610106" y="5444"/>
                    <a:pt x="1648301" y="45830"/>
                    <a:pt x="1649635" y="69928"/>
                  </a:cubicBezTo>
                  <a:cubicBezTo>
                    <a:pt x="1656302" y="184609"/>
                    <a:pt x="1652588" y="299957"/>
                    <a:pt x="1652588" y="419401"/>
                  </a:cubicBezTo>
                  <a:cubicBezTo>
                    <a:pt x="1610297" y="419401"/>
                    <a:pt x="1576102" y="419401"/>
                    <a:pt x="1534097" y="419401"/>
                  </a:cubicBezTo>
                  <a:cubicBezTo>
                    <a:pt x="1530382" y="366156"/>
                    <a:pt x="1526572" y="313006"/>
                    <a:pt x="1521238" y="237283"/>
                  </a:cubicBezTo>
                  <a:cubicBezTo>
                    <a:pt x="1106138" y="678767"/>
                    <a:pt x="618077" y="972613"/>
                    <a:pt x="39529" y="1142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2DC331-70CF-4656-A231-C17CFB8FD21C}"/>
                </a:ext>
              </a:extLst>
            </p:cNvPr>
            <p:cNvSpPr/>
            <p:nvPr/>
          </p:nvSpPr>
          <p:spPr>
            <a:xfrm>
              <a:off x="4141923" y="3974244"/>
              <a:ext cx="358375" cy="594445"/>
            </a:xfrm>
            <a:custGeom>
              <a:avLst/>
              <a:gdLst>
                <a:gd name="connsiteX0" fmla="*/ 147679 w 358372"/>
                <a:gd name="connsiteY0" fmla="*/ 353378 h 594455"/>
                <a:gd name="connsiteX1" fmla="*/ 69669 w 358372"/>
                <a:gd name="connsiteY1" fmla="*/ 270986 h 594455"/>
                <a:gd name="connsiteX2" fmla="*/ 115485 w 358372"/>
                <a:gd name="connsiteY2" fmla="*/ 98584 h 594455"/>
                <a:gd name="connsiteX3" fmla="*/ 122723 w 358372"/>
                <a:gd name="connsiteY3" fmla="*/ 0 h 594455"/>
                <a:gd name="connsiteX4" fmla="*/ 241881 w 358372"/>
                <a:gd name="connsiteY4" fmla="*/ 0 h 594455"/>
                <a:gd name="connsiteX5" fmla="*/ 251787 w 358372"/>
                <a:gd name="connsiteY5" fmla="*/ 103251 h 594455"/>
                <a:gd name="connsiteX6" fmla="*/ 358372 w 358372"/>
                <a:gd name="connsiteY6" fmla="*/ 118967 h 594455"/>
                <a:gd name="connsiteX7" fmla="*/ 358372 w 358372"/>
                <a:gd name="connsiteY7" fmla="*/ 234124 h 594455"/>
                <a:gd name="connsiteX8" fmla="*/ 228165 w 358372"/>
                <a:gd name="connsiteY8" fmla="*/ 247650 h 594455"/>
                <a:gd name="connsiteX9" fmla="*/ 303127 w 358372"/>
                <a:gd name="connsiteY9" fmla="*/ 330327 h 594455"/>
                <a:gd name="connsiteX10" fmla="*/ 356753 w 358372"/>
                <a:gd name="connsiteY10" fmla="*/ 432245 h 594455"/>
                <a:gd name="connsiteX11" fmla="*/ 250930 w 358372"/>
                <a:gd name="connsiteY11" fmla="*/ 505968 h 594455"/>
                <a:gd name="connsiteX12" fmla="*/ 242262 w 358372"/>
                <a:gd name="connsiteY12" fmla="*/ 594455 h 594455"/>
                <a:gd name="connsiteX13" fmla="*/ 124343 w 358372"/>
                <a:gd name="connsiteY13" fmla="*/ 594455 h 594455"/>
                <a:gd name="connsiteX14" fmla="*/ 113484 w 358372"/>
                <a:gd name="connsiteY14" fmla="*/ 485489 h 594455"/>
                <a:gd name="connsiteX15" fmla="*/ 5756 w 358372"/>
                <a:gd name="connsiteY15" fmla="*/ 471297 h 594455"/>
                <a:gd name="connsiteX16" fmla="*/ 5756 w 358372"/>
                <a:gd name="connsiteY16" fmla="*/ 363093 h 594455"/>
                <a:gd name="connsiteX17" fmla="*/ 147679 w 358372"/>
                <a:gd name="connsiteY17" fmla="*/ 353378 h 59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372" h="594455">
                  <a:moveTo>
                    <a:pt x="147679" y="353378"/>
                  </a:moveTo>
                  <a:cubicBezTo>
                    <a:pt x="113103" y="316802"/>
                    <a:pt x="91863" y="293370"/>
                    <a:pt x="69669" y="270986"/>
                  </a:cubicBezTo>
                  <a:cubicBezTo>
                    <a:pt x="-33201" y="167259"/>
                    <a:pt x="-25581" y="136207"/>
                    <a:pt x="115485" y="98584"/>
                  </a:cubicBezTo>
                  <a:cubicBezTo>
                    <a:pt x="117675" y="68389"/>
                    <a:pt x="119961" y="37052"/>
                    <a:pt x="122723" y="0"/>
                  </a:cubicBezTo>
                  <a:cubicBezTo>
                    <a:pt x="163300" y="0"/>
                    <a:pt x="199876" y="0"/>
                    <a:pt x="241881" y="0"/>
                  </a:cubicBezTo>
                  <a:cubicBezTo>
                    <a:pt x="245120" y="33909"/>
                    <a:pt x="248072" y="65246"/>
                    <a:pt x="251787" y="103251"/>
                  </a:cubicBezTo>
                  <a:cubicBezTo>
                    <a:pt x="283791" y="108013"/>
                    <a:pt x="317414" y="112966"/>
                    <a:pt x="358372" y="118967"/>
                  </a:cubicBezTo>
                  <a:cubicBezTo>
                    <a:pt x="358372" y="154686"/>
                    <a:pt x="358372" y="190976"/>
                    <a:pt x="358372" y="234124"/>
                  </a:cubicBezTo>
                  <a:cubicBezTo>
                    <a:pt x="319891" y="238125"/>
                    <a:pt x="280267" y="242221"/>
                    <a:pt x="228165" y="247650"/>
                  </a:cubicBezTo>
                  <a:cubicBezTo>
                    <a:pt x="257978" y="279940"/>
                    <a:pt x="283791" y="302895"/>
                    <a:pt x="303127" y="330327"/>
                  </a:cubicBezTo>
                  <a:cubicBezTo>
                    <a:pt x="325892" y="362521"/>
                    <a:pt x="361420" y="401384"/>
                    <a:pt x="356753" y="432245"/>
                  </a:cubicBezTo>
                  <a:cubicBezTo>
                    <a:pt x="352943" y="457390"/>
                    <a:pt x="298364" y="474916"/>
                    <a:pt x="250930" y="505968"/>
                  </a:cubicBezTo>
                  <a:cubicBezTo>
                    <a:pt x="249692" y="519017"/>
                    <a:pt x="246263" y="553212"/>
                    <a:pt x="242262" y="594455"/>
                  </a:cubicBezTo>
                  <a:cubicBezTo>
                    <a:pt x="204353" y="594455"/>
                    <a:pt x="167586" y="594455"/>
                    <a:pt x="124343" y="594455"/>
                  </a:cubicBezTo>
                  <a:cubicBezTo>
                    <a:pt x="120723" y="558070"/>
                    <a:pt x="117294" y="523970"/>
                    <a:pt x="113484" y="485489"/>
                  </a:cubicBezTo>
                  <a:cubicBezTo>
                    <a:pt x="78718" y="480917"/>
                    <a:pt x="44714" y="476440"/>
                    <a:pt x="5756" y="471297"/>
                  </a:cubicBezTo>
                  <a:cubicBezTo>
                    <a:pt x="5756" y="436340"/>
                    <a:pt x="5756" y="402527"/>
                    <a:pt x="5756" y="363093"/>
                  </a:cubicBezTo>
                  <a:cubicBezTo>
                    <a:pt x="47952" y="359950"/>
                    <a:pt x="88338" y="357283"/>
                    <a:pt x="147679" y="3533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FA0ADF-F734-4D10-9192-B7402BB73507}"/>
                </a:ext>
              </a:extLst>
            </p:cNvPr>
            <p:cNvSpPr/>
            <p:nvPr/>
          </p:nvSpPr>
          <p:spPr>
            <a:xfrm>
              <a:off x="4809005" y="3488478"/>
              <a:ext cx="355192" cy="598164"/>
            </a:xfrm>
            <a:custGeom>
              <a:avLst/>
              <a:gdLst>
                <a:gd name="connsiteX0" fmla="*/ 126968 w 355187"/>
                <a:gd name="connsiteY0" fmla="*/ 0 h 598169"/>
                <a:gd name="connsiteX1" fmla="*/ 235744 w 355187"/>
                <a:gd name="connsiteY1" fmla="*/ 0 h 598169"/>
                <a:gd name="connsiteX2" fmla="*/ 244792 w 355187"/>
                <a:gd name="connsiteY2" fmla="*/ 110014 h 598169"/>
                <a:gd name="connsiteX3" fmla="*/ 355187 w 355187"/>
                <a:gd name="connsiteY3" fmla="*/ 119063 h 598169"/>
                <a:gd name="connsiteX4" fmla="*/ 355187 w 355187"/>
                <a:gd name="connsiteY4" fmla="*/ 239173 h 598169"/>
                <a:gd name="connsiteX5" fmla="*/ 219361 w 355187"/>
                <a:gd name="connsiteY5" fmla="*/ 247745 h 598169"/>
                <a:gd name="connsiteX6" fmla="*/ 296418 w 355187"/>
                <a:gd name="connsiteY6" fmla="*/ 330613 h 598169"/>
                <a:gd name="connsiteX7" fmla="*/ 349948 w 355187"/>
                <a:gd name="connsiteY7" fmla="*/ 441579 h 598169"/>
                <a:gd name="connsiteX8" fmla="*/ 243554 w 355187"/>
                <a:gd name="connsiteY8" fmla="*/ 503682 h 598169"/>
                <a:gd name="connsiteX9" fmla="*/ 236410 w 355187"/>
                <a:gd name="connsiteY9" fmla="*/ 598170 h 598169"/>
                <a:gd name="connsiteX10" fmla="*/ 128016 w 355187"/>
                <a:gd name="connsiteY10" fmla="*/ 598170 h 598169"/>
                <a:gd name="connsiteX11" fmla="*/ 112776 w 355187"/>
                <a:gd name="connsiteY11" fmla="*/ 489013 h 598169"/>
                <a:gd name="connsiteX12" fmla="*/ 0 w 355187"/>
                <a:gd name="connsiteY12" fmla="*/ 472821 h 598169"/>
                <a:gd name="connsiteX13" fmla="*/ 0 w 355187"/>
                <a:gd name="connsiteY13" fmla="*/ 367665 h 598169"/>
                <a:gd name="connsiteX14" fmla="*/ 126492 w 355187"/>
                <a:gd name="connsiteY14" fmla="*/ 355568 h 598169"/>
                <a:gd name="connsiteX15" fmla="*/ 156686 w 355187"/>
                <a:gd name="connsiteY15" fmla="*/ 320707 h 598169"/>
                <a:gd name="connsiteX16" fmla="*/ 58483 w 355187"/>
                <a:gd name="connsiteY16" fmla="*/ 262414 h 598169"/>
                <a:gd name="connsiteX17" fmla="*/ 8192 w 355187"/>
                <a:gd name="connsiteY17" fmla="*/ 161734 h 598169"/>
                <a:gd name="connsiteX18" fmla="*/ 114871 w 355187"/>
                <a:gd name="connsiteY18" fmla="*/ 87439 h 598169"/>
                <a:gd name="connsiteX19" fmla="*/ 126968 w 355187"/>
                <a:gd name="connsiteY19" fmla="*/ 0 h 59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187" h="598169">
                  <a:moveTo>
                    <a:pt x="126968" y="0"/>
                  </a:moveTo>
                  <a:cubicBezTo>
                    <a:pt x="166783" y="0"/>
                    <a:pt x="198025" y="0"/>
                    <a:pt x="235744" y="0"/>
                  </a:cubicBezTo>
                  <a:cubicBezTo>
                    <a:pt x="238792" y="36576"/>
                    <a:pt x="241554" y="70390"/>
                    <a:pt x="244792" y="110014"/>
                  </a:cubicBezTo>
                  <a:cubicBezTo>
                    <a:pt x="281464" y="112967"/>
                    <a:pt x="315373" y="115729"/>
                    <a:pt x="355187" y="119063"/>
                  </a:cubicBezTo>
                  <a:cubicBezTo>
                    <a:pt x="355187" y="160115"/>
                    <a:pt x="355187" y="196501"/>
                    <a:pt x="355187" y="239173"/>
                  </a:cubicBezTo>
                  <a:cubicBezTo>
                    <a:pt x="314039" y="241745"/>
                    <a:pt x="276606" y="244126"/>
                    <a:pt x="219361" y="247745"/>
                  </a:cubicBezTo>
                  <a:cubicBezTo>
                    <a:pt x="252031" y="282226"/>
                    <a:pt x="278321" y="303657"/>
                    <a:pt x="296418" y="330613"/>
                  </a:cubicBezTo>
                  <a:cubicBezTo>
                    <a:pt x="319659" y="365379"/>
                    <a:pt x="350615" y="404717"/>
                    <a:pt x="349948" y="441579"/>
                  </a:cubicBezTo>
                  <a:cubicBezTo>
                    <a:pt x="349567" y="460820"/>
                    <a:pt x="288512" y="478917"/>
                    <a:pt x="243554" y="503682"/>
                  </a:cubicBezTo>
                  <a:cubicBezTo>
                    <a:pt x="242030" y="523494"/>
                    <a:pt x="239459" y="557879"/>
                    <a:pt x="236410" y="598170"/>
                  </a:cubicBezTo>
                  <a:cubicBezTo>
                    <a:pt x="200882" y="598170"/>
                    <a:pt x="167068" y="598170"/>
                    <a:pt x="128016" y="598170"/>
                  </a:cubicBezTo>
                  <a:cubicBezTo>
                    <a:pt x="123063" y="562737"/>
                    <a:pt x="118300" y="529019"/>
                    <a:pt x="112776" y="489013"/>
                  </a:cubicBezTo>
                  <a:cubicBezTo>
                    <a:pt x="76771" y="483870"/>
                    <a:pt x="40386" y="478631"/>
                    <a:pt x="0" y="472821"/>
                  </a:cubicBezTo>
                  <a:cubicBezTo>
                    <a:pt x="0" y="438436"/>
                    <a:pt x="0" y="407480"/>
                    <a:pt x="0" y="367665"/>
                  </a:cubicBezTo>
                  <a:cubicBezTo>
                    <a:pt x="42196" y="363664"/>
                    <a:pt x="84296" y="359569"/>
                    <a:pt x="126492" y="355568"/>
                  </a:cubicBezTo>
                  <a:cubicBezTo>
                    <a:pt x="136588" y="343948"/>
                    <a:pt x="146685" y="332327"/>
                    <a:pt x="156686" y="320707"/>
                  </a:cubicBezTo>
                  <a:cubicBezTo>
                    <a:pt x="123349" y="301847"/>
                    <a:pt x="83820" y="288893"/>
                    <a:pt x="58483" y="262414"/>
                  </a:cubicBezTo>
                  <a:cubicBezTo>
                    <a:pt x="32575" y="235363"/>
                    <a:pt x="1143" y="190119"/>
                    <a:pt x="8192" y="161734"/>
                  </a:cubicBezTo>
                  <a:cubicBezTo>
                    <a:pt x="14954" y="134303"/>
                    <a:pt x="67627" y="118110"/>
                    <a:pt x="114871" y="87439"/>
                  </a:cubicBezTo>
                  <a:cubicBezTo>
                    <a:pt x="116681" y="74295"/>
                    <a:pt x="121348" y="40481"/>
                    <a:pt x="12696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7B2156D-6D17-405F-A6E5-7CB82F418A87}"/>
                </a:ext>
              </a:extLst>
            </p:cNvPr>
            <p:cNvSpPr/>
            <p:nvPr/>
          </p:nvSpPr>
          <p:spPr>
            <a:xfrm>
              <a:off x="6138712" y="2282741"/>
              <a:ext cx="118012" cy="112683"/>
            </a:xfrm>
            <a:custGeom>
              <a:avLst/>
              <a:gdLst>
                <a:gd name="connsiteX0" fmla="*/ 118015 w 118014"/>
                <a:gd name="connsiteY0" fmla="*/ 0 h 112680"/>
                <a:gd name="connsiteX1" fmla="*/ 118015 w 118014"/>
                <a:gd name="connsiteY1" fmla="*/ 112681 h 112680"/>
                <a:gd name="connsiteX2" fmla="*/ 0 w 118014"/>
                <a:gd name="connsiteY2" fmla="*/ 112681 h 112680"/>
                <a:gd name="connsiteX3" fmla="*/ 0 w 118014"/>
                <a:gd name="connsiteY3" fmla="*/ 0 h 112680"/>
                <a:gd name="connsiteX4" fmla="*/ 118015 w 118014"/>
                <a:gd name="connsiteY4" fmla="*/ 0 h 1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14" h="112680">
                  <a:moveTo>
                    <a:pt x="118015" y="0"/>
                  </a:moveTo>
                  <a:cubicBezTo>
                    <a:pt x="118015" y="39719"/>
                    <a:pt x="118015" y="73342"/>
                    <a:pt x="118015" y="112681"/>
                  </a:cubicBezTo>
                  <a:cubicBezTo>
                    <a:pt x="77629" y="112681"/>
                    <a:pt x="41053" y="112681"/>
                    <a:pt x="0" y="112681"/>
                  </a:cubicBezTo>
                  <a:cubicBezTo>
                    <a:pt x="0" y="74295"/>
                    <a:pt x="0" y="40386"/>
                    <a:pt x="0" y="0"/>
                  </a:cubicBezTo>
                  <a:cubicBezTo>
                    <a:pt x="39529" y="0"/>
                    <a:pt x="76105" y="0"/>
                    <a:pt x="11801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327C47-26C9-4FC3-9E23-D56496CD0B47}"/>
                </a:ext>
              </a:extLst>
            </p:cNvPr>
            <p:cNvSpPr/>
            <p:nvPr/>
          </p:nvSpPr>
          <p:spPr>
            <a:xfrm>
              <a:off x="5174870" y="2644015"/>
              <a:ext cx="114302" cy="116683"/>
            </a:xfrm>
            <a:custGeom>
              <a:avLst/>
              <a:gdLst>
                <a:gd name="connsiteX0" fmla="*/ 114300 w 114300"/>
                <a:gd name="connsiteY0" fmla="*/ 116681 h 116681"/>
                <a:gd name="connsiteX1" fmla="*/ 0 w 114300"/>
                <a:gd name="connsiteY1" fmla="*/ 116681 h 116681"/>
                <a:gd name="connsiteX2" fmla="*/ 0 w 114300"/>
                <a:gd name="connsiteY2" fmla="*/ 0 h 116681"/>
                <a:gd name="connsiteX3" fmla="*/ 114300 w 114300"/>
                <a:gd name="connsiteY3" fmla="*/ 0 h 116681"/>
                <a:gd name="connsiteX4" fmla="*/ 114300 w 114300"/>
                <a:gd name="connsiteY4" fmla="*/ 116681 h 11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6681">
                  <a:moveTo>
                    <a:pt x="114300" y="116681"/>
                  </a:moveTo>
                  <a:cubicBezTo>
                    <a:pt x="74485" y="116681"/>
                    <a:pt x="40862" y="116681"/>
                    <a:pt x="0" y="116681"/>
                  </a:cubicBezTo>
                  <a:cubicBezTo>
                    <a:pt x="0" y="79248"/>
                    <a:pt x="0" y="42958"/>
                    <a:pt x="0" y="0"/>
                  </a:cubicBezTo>
                  <a:cubicBezTo>
                    <a:pt x="36100" y="0"/>
                    <a:pt x="72009" y="0"/>
                    <a:pt x="114300" y="0"/>
                  </a:cubicBezTo>
                  <a:cubicBezTo>
                    <a:pt x="114300" y="39434"/>
                    <a:pt x="114300" y="75438"/>
                    <a:pt x="114300" y="1166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6E42789-2C52-41E6-9A33-736344380C32}"/>
                </a:ext>
              </a:extLst>
            </p:cNvPr>
            <p:cNvSpPr/>
            <p:nvPr/>
          </p:nvSpPr>
          <p:spPr>
            <a:xfrm>
              <a:off x="5657029" y="2642871"/>
              <a:ext cx="121824" cy="118589"/>
            </a:xfrm>
            <a:custGeom>
              <a:avLst/>
              <a:gdLst>
                <a:gd name="connsiteX0" fmla="*/ 121825 w 121824"/>
                <a:gd name="connsiteY0" fmla="*/ 118586 h 118586"/>
                <a:gd name="connsiteX1" fmla="*/ 0 w 121824"/>
                <a:gd name="connsiteY1" fmla="*/ 118586 h 118586"/>
                <a:gd name="connsiteX2" fmla="*/ 0 w 121824"/>
                <a:gd name="connsiteY2" fmla="*/ 0 h 118586"/>
                <a:gd name="connsiteX3" fmla="*/ 116110 w 121824"/>
                <a:gd name="connsiteY3" fmla="*/ 0 h 118586"/>
                <a:gd name="connsiteX4" fmla="*/ 121825 w 121824"/>
                <a:gd name="connsiteY4" fmla="*/ 118586 h 1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24" h="118586">
                  <a:moveTo>
                    <a:pt x="121825" y="118586"/>
                  </a:moveTo>
                  <a:cubicBezTo>
                    <a:pt x="73533" y="118586"/>
                    <a:pt x="39719" y="118586"/>
                    <a:pt x="0" y="118586"/>
                  </a:cubicBezTo>
                  <a:cubicBezTo>
                    <a:pt x="0" y="78105"/>
                    <a:pt x="0" y="41910"/>
                    <a:pt x="0" y="0"/>
                  </a:cubicBezTo>
                  <a:cubicBezTo>
                    <a:pt x="37052" y="0"/>
                    <a:pt x="70866" y="0"/>
                    <a:pt x="116110" y="0"/>
                  </a:cubicBezTo>
                  <a:cubicBezTo>
                    <a:pt x="117824" y="35242"/>
                    <a:pt x="119539" y="71342"/>
                    <a:pt x="121825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C20F88C-B0B1-4129-9C9B-90E584CE8323}"/>
                </a:ext>
              </a:extLst>
            </p:cNvPr>
            <p:cNvSpPr/>
            <p:nvPr/>
          </p:nvSpPr>
          <p:spPr>
            <a:xfrm>
              <a:off x="5418135" y="2525530"/>
              <a:ext cx="107630" cy="112487"/>
            </a:xfrm>
            <a:custGeom>
              <a:avLst/>
              <a:gdLst>
                <a:gd name="connsiteX0" fmla="*/ 107633 w 107632"/>
                <a:gd name="connsiteY0" fmla="*/ 112490 h 112490"/>
                <a:gd name="connsiteX1" fmla="*/ 0 w 107632"/>
                <a:gd name="connsiteY1" fmla="*/ 112490 h 112490"/>
                <a:gd name="connsiteX2" fmla="*/ 0 w 107632"/>
                <a:gd name="connsiteY2" fmla="*/ 0 h 112490"/>
                <a:gd name="connsiteX3" fmla="*/ 107633 w 107632"/>
                <a:gd name="connsiteY3" fmla="*/ 0 h 112490"/>
                <a:gd name="connsiteX4" fmla="*/ 107633 w 107632"/>
                <a:gd name="connsiteY4" fmla="*/ 112490 h 1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32" h="112490">
                  <a:moveTo>
                    <a:pt x="107633" y="112490"/>
                  </a:moveTo>
                  <a:cubicBezTo>
                    <a:pt x="73343" y="112490"/>
                    <a:pt x="39624" y="112490"/>
                    <a:pt x="0" y="112490"/>
                  </a:cubicBezTo>
                  <a:cubicBezTo>
                    <a:pt x="0" y="74390"/>
                    <a:pt x="0" y="40481"/>
                    <a:pt x="0" y="0"/>
                  </a:cubicBezTo>
                  <a:cubicBezTo>
                    <a:pt x="33147" y="0"/>
                    <a:pt x="66770" y="0"/>
                    <a:pt x="107633" y="0"/>
                  </a:cubicBezTo>
                  <a:cubicBezTo>
                    <a:pt x="107633" y="34290"/>
                    <a:pt x="107633" y="70485"/>
                    <a:pt x="107633" y="1124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6BE6A5E-4A02-4DAE-81A2-EF1CF196C780}"/>
                </a:ext>
              </a:extLst>
            </p:cNvPr>
            <p:cNvSpPr/>
            <p:nvPr/>
          </p:nvSpPr>
          <p:spPr>
            <a:xfrm>
              <a:off x="5902556" y="2523548"/>
              <a:ext cx="109059" cy="115918"/>
            </a:xfrm>
            <a:custGeom>
              <a:avLst/>
              <a:gdLst>
                <a:gd name="connsiteX0" fmla="*/ 109061 w 109061"/>
                <a:gd name="connsiteY0" fmla="*/ 115919 h 115919"/>
                <a:gd name="connsiteX1" fmla="*/ 0 w 109061"/>
                <a:gd name="connsiteY1" fmla="*/ 115919 h 115919"/>
                <a:gd name="connsiteX2" fmla="*/ 0 w 109061"/>
                <a:gd name="connsiteY2" fmla="*/ 0 h 115919"/>
                <a:gd name="connsiteX3" fmla="*/ 109061 w 109061"/>
                <a:gd name="connsiteY3" fmla="*/ 0 h 115919"/>
                <a:gd name="connsiteX4" fmla="*/ 109061 w 109061"/>
                <a:gd name="connsiteY4" fmla="*/ 115919 h 11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061" h="115919">
                  <a:moveTo>
                    <a:pt x="109061" y="115919"/>
                  </a:moveTo>
                  <a:cubicBezTo>
                    <a:pt x="69247" y="115919"/>
                    <a:pt x="38195" y="115919"/>
                    <a:pt x="0" y="115919"/>
                  </a:cubicBezTo>
                  <a:cubicBezTo>
                    <a:pt x="0" y="76009"/>
                    <a:pt x="0" y="40100"/>
                    <a:pt x="0" y="0"/>
                  </a:cubicBezTo>
                  <a:cubicBezTo>
                    <a:pt x="37433" y="0"/>
                    <a:pt x="71056" y="0"/>
                    <a:pt x="109061" y="0"/>
                  </a:cubicBezTo>
                  <a:cubicBezTo>
                    <a:pt x="109061" y="38767"/>
                    <a:pt x="109061" y="72961"/>
                    <a:pt x="109061" y="115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4F8C8D8-679F-4EEA-A593-0F20FB20C050}"/>
                </a:ext>
              </a:extLst>
            </p:cNvPr>
            <p:cNvSpPr/>
            <p:nvPr/>
          </p:nvSpPr>
          <p:spPr>
            <a:xfrm>
              <a:off x="4932047" y="2767864"/>
              <a:ext cx="113731" cy="109629"/>
            </a:xfrm>
            <a:custGeom>
              <a:avLst/>
              <a:gdLst>
                <a:gd name="connsiteX0" fmla="*/ 0 w 113728"/>
                <a:gd name="connsiteY0" fmla="*/ 109633 h 109632"/>
                <a:gd name="connsiteX1" fmla="*/ 0 w 113728"/>
                <a:gd name="connsiteY1" fmla="*/ 0 h 109632"/>
                <a:gd name="connsiteX2" fmla="*/ 113729 w 113728"/>
                <a:gd name="connsiteY2" fmla="*/ 0 h 109632"/>
                <a:gd name="connsiteX3" fmla="*/ 113729 w 113728"/>
                <a:gd name="connsiteY3" fmla="*/ 109633 h 109632"/>
                <a:gd name="connsiteX4" fmla="*/ 0 w 113728"/>
                <a:gd name="connsiteY4" fmla="*/ 109633 h 10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28" h="109632">
                  <a:moveTo>
                    <a:pt x="0" y="109633"/>
                  </a:moveTo>
                  <a:cubicBezTo>
                    <a:pt x="0" y="71533"/>
                    <a:pt x="0" y="39910"/>
                    <a:pt x="0" y="0"/>
                  </a:cubicBezTo>
                  <a:cubicBezTo>
                    <a:pt x="38671" y="0"/>
                    <a:pt x="74295" y="0"/>
                    <a:pt x="113729" y="0"/>
                  </a:cubicBezTo>
                  <a:cubicBezTo>
                    <a:pt x="113729" y="37052"/>
                    <a:pt x="113729" y="71152"/>
                    <a:pt x="113729" y="109633"/>
                  </a:cubicBezTo>
                  <a:cubicBezTo>
                    <a:pt x="74485" y="109633"/>
                    <a:pt x="38291" y="109633"/>
                    <a:pt x="0" y="1096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4" name="Graphic 394">
            <a:extLst>
              <a:ext uri="{FF2B5EF4-FFF2-40B4-BE49-F238E27FC236}">
                <a16:creationId xmlns:a16="http://schemas.microsoft.com/office/drawing/2014/main" id="{780300CB-F7EB-4819-980A-A3C4ACC5F6C7}"/>
              </a:ext>
            </a:extLst>
          </p:cNvPr>
          <p:cNvGrpSpPr/>
          <p:nvPr/>
        </p:nvGrpSpPr>
        <p:grpSpPr>
          <a:xfrm>
            <a:off x="6243031" y="5745051"/>
            <a:ext cx="404253" cy="438003"/>
            <a:chOff x="2677112" y="2114441"/>
            <a:chExt cx="332250" cy="359982"/>
          </a:xfrm>
          <a:solidFill>
            <a:schemeClr val="bg1"/>
          </a:solidFill>
        </p:grpSpPr>
        <p:sp>
          <p:nvSpPr>
            <p:cNvPr id="110" name="Freeform 1094">
              <a:extLst>
                <a:ext uri="{FF2B5EF4-FFF2-40B4-BE49-F238E27FC236}">
                  <a16:creationId xmlns:a16="http://schemas.microsoft.com/office/drawing/2014/main" id="{BA639873-AF50-434B-96AA-D37CB26DA4F3}"/>
                </a:ext>
              </a:extLst>
            </p:cNvPr>
            <p:cNvSpPr/>
            <p:nvPr/>
          </p:nvSpPr>
          <p:spPr>
            <a:xfrm>
              <a:off x="2827744" y="2114441"/>
              <a:ext cx="71250" cy="71250"/>
            </a:xfrm>
            <a:custGeom>
              <a:avLst/>
              <a:gdLst>
                <a:gd name="connsiteX0" fmla="*/ 25998 w 71250"/>
                <a:gd name="connsiteY0" fmla="*/ 0 h 71250"/>
                <a:gd name="connsiteX1" fmla="*/ 0 w 71250"/>
                <a:gd name="connsiteY1" fmla="*/ 25986 h 71250"/>
                <a:gd name="connsiteX2" fmla="*/ 0 w 71250"/>
                <a:gd name="connsiteY2" fmla="*/ 65988 h 71250"/>
                <a:gd name="connsiteX3" fmla="*/ 6000 w 71250"/>
                <a:gd name="connsiteY3" fmla="*/ 71988 h 71250"/>
                <a:gd name="connsiteX4" fmla="*/ 39313 w 71250"/>
                <a:gd name="connsiteY4" fmla="*/ 71988 h 71250"/>
                <a:gd name="connsiteX5" fmla="*/ 45229 w 71250"/>
                <a:gd name="connsiteY5" fmla="*/ 66973 h 71250"/>
                <a:gd name="connsiteX6" fmla="*/ 50628 w 71250"/>
                <a:gd name="connsiteY6" fmla="*/ 34573 h 71250"/>
                <a:gd name="connsiteX7" fmla="*/ 71977 w 71250"/>
                <a:gd name="connsiteY7" fmla="*/ 6000 h 71250"/>
                <a:gd name="connsiteX8" fmla="*/ 65977 w 71250"/>
                <a:gd name="connsiteY8" fmla="*/ 0 h 71250"/>
                <a:gd name="connsiteX9" fmla="*/ 12000 w 71250"/>
                <a:gd name="connsiteY9" fmla="*/ 60000 h 71250"/>
                <a:gd name="connsiteX10" fmla="*/ 12000 w 71250"/>
                <a:gd name="connsiteY10" fmla="*/ 36000 h 71250"/>
                <a:gd name="connsiteX11" fmla="*/ 38250 w 71250"/>
                <a:gd name="connsiteY11" fmla="*/ 36000 h 71250"/>
                <a:gd name="connsiteX12" fmla="*/ 34248 w 71250"/>
                <a:gd name="connsiteY12" fmla="*/ 60000 h 71250"/>
                <a:gd name="connsiteX13" fmla="*/ 42000 w 71250"/>
                <a:gd name="connsiteY13" fmla="*/ 24000 h 71250"/>
                <a:gd name="connsiteX14" fmla="*/ 12205 w 71250"/>
                <a:gd name="connsiteY14" fmla="*/ 24000 h 71250"/>
                <a:gd name="connsiteX15" fmla="*/ 26004 w 71250"/>
                <a:gd name="connsiteY15" fmla="*/ 12000 h 71250"/>
                <a:gd name="connsiteX16" fmla="*/ 58975 w 71250"/>
                <a:gd name="connsiteY16" fmla="*/ 12000 h 71250"/>
                <a:gd name="connsiteX17" fmla="*/ 42000 w 71250"/>
                <a:gd name="connsiteY17" fmla="*/ 24000 h 7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250" h="71250">
                  <a:moveTo>
                    <a:pt x="25998" y="0"/>
                  </a:moveTo>
                  <a:cubicBezTo>
                    <a:pt x="11651" y="18"/>
                    <a:pt x="23" y="11640"/>
                    <a:pt x="0" y="25986"/>
                  </a:cubicBezTo>
                  <a:lnTo>
                    <a:pt x="0" y="65988"/>
                  </a:lnTo>
                  <a:cubicBezTo>
                    <a:pt x="0" y="69302"/>
                    <a:pt x="2687" y="71988"/>
                    <a:pt x="6000" y="71988"/>
                  </a:cubicBezTo>
                  <a:lnTo>
                    <a:pt x="39313" y="71988"/>
                  </a:lnTo>
                  <a:cubicBezTo>
                    <a:pt x="42246" y="71985"/>
                    <a:pt x="44748" y="69864"/>
                    <a:pt x="45229" y="66973"/>
                  </a:cubicBezTo>
                  <a:lnTo>
                    <a:pt x="50628" y="34573"/>
                  </a:lnTo>
                  <a:cubicBezTo>
                    <a:pt x="63261" y="30788"/>
                    <a:pt x="71930" y="19187"/>
                    <a:pt x="71977" y="6000"/>
                  </a:cubicBezTo>
                  <a:cubicBezTo>
                    <a:pt x="71977" y="2687"/>
                    <a:pt x="69290" y="0"/>
                    <a:pt x="65977" y="0"/>
                  </a:cubicBezTo>
                  <a:close/>
                  <a:moveTo>
                    <a:pt x="12000" y="60000"/>
                  </a:moveTo>
                  <a:lnTo>
                    <a:pt x="12000" y="36000"/>
                  </a:lnTo>
                  <a:lnTo>
                    <a:pt x="38250" y="36000"/>
                  </a:lnTo>
                  <a:lnTo>
                    <a:pt x="34248" y="60000"/>
                  </a:lnTo>
                  <a:close/>
                  <a:moveTo>
                    <a:pt x="42000" y="24000"/>
                  </a:moveTo>
                  <a:lnTo>
                    <a:pt x="12205" y="24000"/>
                  </a:lnTo>
                  <a:cubicBezTo>
                    <a:pt x="13184" y="17127"/>
                    <a:pt x="19063" y="12018"/>
                    <a:pt x="26004" y="12000"/>
                  </a:cubicBezTo>
                  <a:lnTo>
                    <a:pt x="58975" y="12000"/>
                  </a:lnTo>
                  <a:cubicBezTo>
                    <a:pt x="56432" y="19192"/>
                    <a:pt x="49629" y="24000"/>
                    <a:pt x="42000" y="24000"/>
                  </a:cubicBezTo>
                  <a:close/>
                </a:path>
              </a:pathLst>
            </a:custGeom>
            <a:grpFill/>
            <a:ln w="7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1095">
              <a:extLst>
                <a:ext uri="{FF2B5EF4-FFF2-40B4-BE49-F238E27FC236}">
                  <a16:creationId xmlns:a16="http://schemas.microsoft.com/office/drawing/2014/main" id="{8A63C435-879A-4DC8-8F85-F831C1384714}"/>
                </a:ext>
              </a:extLst>
            </p:cNvPr>
            <p:cNvSpPr/>
            <p:nvPr/>
          </p:nvSpPr>
          <p:spPr>
            <a:xfrm>
              <a:off x="2962455" y="2165344"/>
              <a:ext cx="17250" cy="29250"/>
            </a:xfrm>
            <a:custGeom>
              <a:avLst/>
              <a:gdLst>
                <a:gd name="connsiteX0" fmla="*/ 6633 w 17250"/>
                <a:gd name="connsiteY0" fmla="*/ 0 h 29250"/>
                <a:gd name="connsiteX1" fmla="*/ 633 w 17250"/>
                <a:gd name="connsiteY1" fmla="*/ 12000 h 29250"/>
                <a:gd name="connsiteX2" fmla="*/ 633 w 17250"/>
                <a:gd name="connsiteY2" fmla="*/ 17364 h 29250"/>
                <a:gd name="connsiteX3" fmla="*/ 6633 w 17250"/>
                <a:gd name="connsiteY3" fmla="*/ 29364 h 29250"/>
                <a:gd name="connsiteX4" fmla="*/ 17373 w 17250"/>
                <a:gd name="connsiteY4" fmla="*/ 24000 h 29250"/>
                <a:gd name="connsiteX5" fmla="*/ 12709 w 17250"/>
                <a:gd name="connsiteY5" fmla="*/ 14684 h 29250"/>
                <a:gd name="connsiteX6" fmla="*/ 17373 w 17250"/>
                <a:gd name="connsiteY6" fmla="*/ 5364 h 2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0" h="29250">
                  <a:moveTo>
                    <a:pt x="6633" y="0"/>
                  </a:moveTo>
                  <a:lnTo>
                    <a:pt x="633" y="12000"/>
                  </a:lnTo>
                  <a:cubicBezTo>
                    <a:pt x="-211" y="13690"/>
                    <a:pt x="-211" y="15677"/>
                    <a:pt x="633" y="17364"/>
                  </a:cubicBezTo>
                  <a:lnTo>
                    <a:pt x="6633" y="29364"/>
                  </a:lnTo>
                  <a:lnTo>
                    <a:pt x="17373" y="24000"/>
                  </a:lnTo>
                  <a:lnTo>
                    <a:pt x="12709" y="14684"/>
                  </a:lnTo>
                  <a:lnTo>
                    <a:pt x="17373" y="5364"/>
                  </a:lnTo>
                  <a:close/>
                </a:path>
              </a:pathLst>
            </a:custGeom>
            <a:grpFill/>
            <a:ln w="7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 1096">
              <a:extLst>
                <a:ext uri="{FF2B5EF4-FFF2-40B4-BE49-F238E27FC236}">
                  <a16:creationId xmlns:a16="http://schemas.microsoft.com/office/drawing/2014/main" id="{25FB95C3-5D04-45DD-B261-7632A9BE8314}"/>
                </a:ext>
              </a:extLst>
            </p:cNvPr>
            <p:cNvSpPr/>
            <p:nvPr/>
          </p:nvSpPr>
          <p:spPr>
            <a:xfrm>
              <a:off x="2986454" y="2165344"/>
              <a:ext cx="17250" cy="29250"/>
            </a:xfrm>
            <a:custGeom>
              <a:avLst/>
              <a:gdLst>
                <a:gd name="connsiteX0" fmla="*/ 6633 w 17250"/>
                <a:gd name="connsiteY0" fmla="*/ 0 h 29250"/>
                <a:gd name="connsiteX1" fmla="*/ 633 w 17250"/>
                <a:gd name="connsiteY1" fmla="*/ 12000 h 29250"/>
                <a:gd name="connsiteX2" fmla="*/ 633 w 17250"/>
                <a:gd name="connsiteY2" fmla="*/ 17364 h 29250"/>
                <a:gd name="connsiteX3" fmla="*/ 6633 w 17250"/>
                <a:gd name="connsiteY3" fmla="*/ 29364 h 29250"/>
                <a:gd name="connsiteX4" fmla="*/ 17373 w 17250"/>
                <a:gd name="connsiteY4" fmla="*/ 24000 h 29250"/>
                <a:gd name="connsiteX5" fmla="*/ 12709 w 17250"/>
                <a:gd name="connsiteY5" fmla="*/ 14684 h 29250"/>
                <a:gd name="connsiteX6" fmla="*/ 17373 w 17250"/>
                <a:gd name="connsiteY6" fmla="*/ 5364 h 2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0" h="29250">
                  <a:moveTo>
                    <a:pt x="6633" y="0"/>
                  </a:moveTo>
                  <a:lnTo>
                    <a:pt x="633" y="12000"/>
                  </a:lnTo>
                  <a:cubicBezTo>
                    <a:pt x="-211" y="13690"/>
                    <a:pt x="-211" y="15677"/>
                    <a:pt x="633" y="17364"/>
                  </a:cubicBezTo>
                  <a:lnTo>
                    <a:pt x="6633" y="29364"/>
                  </a:lnTo>
                  <a:lnTo>
                    <a:pt x="17373" y="24000"/>
                  </a:lnTo>
                  <a:lnTo>
                    <a:pt x="12709" y="14684"/>
                  </a:lnTo>
                  <a:lnTo>
                    <a:pt x="17373" y="5364"/>
                  </a:lnTo>
                  <a:close/>
                </a:path>
              </a:pathLst>
            </a:custGeom>
            <a:grpFill/>
            <a:ln w="7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Freeform 1097">
              <a:extLst>
                <a:ext uri="{FF2B5EF4-FFF2-40B4-BE49-F238E27FC236}">
                  <a16:creationId xmlns:a16="http://schemas.microsoft.com/office/drawing/2014/main" id="{4CF3F394-6A3E-485B-99E0-E5F8CE29791E}"/>
                </a:ext>
              </a:extLst>
            </p:cNvPr>
            <p:cNvSpPr/>
            <p:nvPr/>
          </p:nvSpPr>
          <p:spPr>
            <a:xfrm>
              <a:off x="2677112" y="2198423"/>
              <a:ext cx="332250" cy="276000"/>
            </a:xfrm>
            <a:custGeom>
              <a:avLst/>
              <a:gdLst>
                <a:gd name="connsiteX0" fmla="*/ 3226 w 332250"/>
                <a:gd name="connsiteY0" fmla="*/ 83004 h 276000"/>
                <a:gd name="connsiteX1" fmla="*/ 21346 w 332250"/>
                <a:gd name="connsiteY1" fmla="*/ 92285 h 276000"/>
                <a:gd name="connsiteX2" fmla="*/ 19767 w 332250"/>
                <a:gd name="connsiteY2" fmla="*/ 97649 h 276000"/>
                <a:gd name="connsiteX3" fmla="*/ 19251 w 332250"/>
                <a:gd name="connsiteY3" fmla="*/ 102023 h 276000"/>
                <a:gd name="connsiteX4" fmla="*/ 33732 w 332250"/>
                <a:gd name="connsiteY4" fmla="*/ 119558 h 276000"/>
                <a:gd name="connsiteX5" fmla="*/ 53830 w 332250"/>
                <a:gd name="connsiteY5" fmla="*/ 108917 h 276000"/>
                <a:gd name="connsiteX6" fmla="*/ 77997 w 332250"/>
                <a:gd name="connsiteY6" fmla="*/ 121295 h 276000"/>
                <a:gd name="connsiteX7" fmla="*/ 82579 w 332250"/>
                <a:gd name="connsiteY7" fmla="*/ 121670 h 276000"/>
                <a:gd name="connsiteX8" fmla="*/ 86080 w 332250"/>
                <a:gd name="connsiteY8" fmla="*/ 118690 h 276000"/>
                <a:gd name="connsiteX9" fmla="*/ 110678 w 332250"/>
                <a:gd name="connsiteY9" fmla="*/ 70626 h 276000"/>
                <a:gd name="connsiteX10" fmla="*/ 108076 w 332250"/>
                <a:gd name="connsiteY10" fmla="*/ 62549 h 276000"/>
                <a:gd name="connsiteX11" fmla="*/ 90495 w 332250"/>
                <a:gd name="connsiteY11" fmla="*/ 53549 h 276000"/>
                <a:gd name="connsiteX12" fmla="*/ 127292 w 332250"/>
                <a:gd name="connsiteY12" fmla="*/ 37679 h 276000"/>
                <a:gd name="connsiteX13" fmla="*/ 114694 w 332250"/>
                <a:gd name="connsiteY13" fmla="*/ 113039 h 276000"/>
                <a:gd name="connsiteX14" fmla="*/ 116036 w 332250"/>
                <a:gd name="connsiteY14" fmla="*/ 117905 h 276000"/>
                <a:gd name="connsiteX15" fmla="*/ 116420 w 332250"/>
                <a:gd name="connsiteY15" fmla="*/ 118207 h 276000"/>
                <a:gd name="connsiteX16" fmla="*/ 118936 w 332250"/>
                <a:gd name="connsiteY16" fmla="*/ 136740 h 276000"/>
                <a:gd name="connsiteX17" fmla="*/ 36261 w 332250"/>
                <a:gd name="connsiteY17" fmla="*/ 228108 h 276000"/>
                <a:gd name="connsiteX18" fmla="*/ 20294 w 332250"/>
                <a:gd name="connsiteY18" fmla="*/ 245915 h 276000"/>
                <a:gd name="connsiteX19" fmla="*/ 26294 w 332250"/>
                <a:gd name="connsiteY19" fmla="*/ 259482 h 276000"/>
                <a:gd name="connsiteX20" fmla="*/ 39885 w 332250"/>
                <a:gd name="connsiteY20" fmla="*/ 263927 h 276000"/>
                <a:gd name="connsiteX21" fmla="*/ 154102 w 332250"/>
                <a:gd name="connsiteY21" fmla="*/ 150911 h 276000"/>
                <a:gd name="connsiteX22" fmla="*/ 154966 w 332250"/>
                <a:gd name="connsiteY22" fmla="*/ 145175 h 276000"/>
                <a:gd name="connsiteX23" fmla="*/ 216331 w 332250"/>
                <a:gd name="connsiteY23" fmla="*/ 183747 h 276000"/>
                <a:gd name="connsiteX24" fmla="*/ 231226 w 332250"/>
                <a:gd name="connsiteY24" fmla="*/ 254681 h 276000"/>
                <a:gd name="connsiteX25" fmla="*/ 238406 w 332250"/>
                <a:gd name="connsiteY25" fmla="*/ 273012 h 276000"/>
                <a:gd name="connsiteX26" fmla="*/ 258076 w 332250"/>
                <a:gd name="connsiteY26" fmla="*/ 273847 h 276000"/>
                <a:gd name="connsiteX27" fmla="*/ 266476 w 332250"/>
                <a:gd name="connsiteY27" fmla="*/ 262105 h 276000"/>
                <a:gd name="connsiteX28" fmla="*/ 186015 w 332250"/>
                <a:gd name="connsiteY28" fmla="*/ 116555 h 276000"/>
                <a:gd name="connsiteX29" fmla="*/ 186519 w 332250"/>
                <a:gd name="connsiteY29" fmla="*/ 115356 h 276000"/>
                <a:gd name="connsiteX30" fmla="*/ 201214 w 332250"/>
                <a:gd name="connsiteY30" fmla="*/ 49248 h 276000"/>
                <a:gd name="connsiteX31" fmla="*/ 238497 w 332250"/>
                <a:gd name="connsiteY31" fmla="*/ 72647 h 276000"/>
                <a:gd name="connsiteX32" fmla="*/ 311745 w 332250"/>
                <a:gd name="connsiteY32" fmla="*/ 80083 h 276000"/>
                <a:gd name="connsiteX33" fmla="*/ 323672 w 332250"/>
                <a:gd name="connsiteY33" fmla="*/ 71604 h 276000"/>
                <a:gd name="connsiteX34" fmla="*/ 323534 w 332250"/>
                <a:gd name="connsiteY34" fmla="*/ 53153 h 276000"/>
                <a:gd name="connsiteX35" fmla="*/ 327278 w 332250"/>
                <a:gd name="connsiteY35" fmla="*/ 48448 h 276000"/>
                <a:gd name="connsiteX36" fmla="*/ 332722 w 332250"/>
                <a:gd name="connsiteY36" fmla="*/ 11326 h 276000"/>
                <a:gd name="connsiteX37" fmla="*/ 331324 w 332250"/>
                <a:gd name="connsiteY37" fmla="*/ 6533 h 276000"/>
                <a:gd name="connsiteX38" fmla="*/ 326780 w 332250"/>
                <a:gd name="connsiteY38" fmla="*/ 4459 h 276000"/>
                <a:gd name="connsiteX39" fmla="*/ 296596 w 332250"/>
                <a:gd name="connsiteY39" fmla="*/ 4459 h 276000"/>
                <a:gd name="connsiteX40" fmla="*/ 291990 w 332250"/>
                <a:gd name="connsiteY40" fmla="*/ 6612 h 276000"/>
                <a:gd name="connsiteX41" fmla="*/ 290692 w 332250"/>
                <a:gd name="connsiteY41" fmla="*/ 11525 h 276000"/>
                <a:gd name="connsiteX42" fmla="*/ 296938 w 332250"/>
                <a:gd name="connsiteY42" fmla="*/ 45888 h 276000"/>
                <a:gd name="connsiteX43" fmla="*/ 210489 w 332250"/>
                <a:gd name="connsiteY43" fmla="*/ 5320 h 276000"/>
                <a:gd name="connsiteX44" fmla="*/ 209326 w 332250"/>
                <a:gd name="connsiteY44" fmla="*/ 2244 h 276000"/>
                <a:gd name="connsiteX45" fmla="*/ 204645 w 332250"/>
                <a:gd name="connsiteY45" fmla="*/ 0 h 276000"/>
                <a:gd name="connsiteX46" fmla="*/ 138645 w 332250"/>
                <a:gd name="connsiteY46" fmla="*/ 0 h 276000"/>
                <a:gd name="connsiteX47" fmla="*/ 137344 w 332250"/>
                <a:gd name="connsiteY47" fmla="*/ 275 h 276000"/>
                <a:gd name="connsiteX48" fmla="*/ 55904 w 332250"/>
                <a:gd name="connsiteY48" fmla="*/ 35833 h 276000"/>
                <a:gd name="connsiteX49" fmla="*/ 33346 w 332250"/>
                <a:gd name="connsiteY49" fmla="*/ 24264 h 276000"/>
                <a:gd name="connsiteX50" fmla="*/ 25269 w 332250"/>
                <a:gd name="connsiteY50" fmla="*/ 26868 h 276000"/>
                <a:gd name="connsiteX51" fmla="*/ 668 w 332250"/>
                <a:gd name="connsiteY51" fmla="*/ 74933 h 276000"/>
                <a:gd name="connsiteX52" fmla="*/ 3226 w 332250"/>
                <a:gd name="connsiteY52" fmla="*/ 83004 h 276000"/>
                <a:gd name="connsiteX53" fmla="*/ 43052 w 332250"/>
                <a:gd name="connsiteY53" fmla="*/ 103403 h 276000"/>
                <a:gd name="connsiteX54" fmla="*/ 36548 w 332250"/>
                <a:gd name="connsiteY54" fmla="*/ 107862 h 276000"/>
                <a:gd name="connsiteX55" fmla="*/ 31245 w 332250"/>
                <a:gd name="connsiteY55" fmla="*/ 102023 h 276000"/>
                <a:gd name="connsiteX56" fmla="*/ 31424 w 332250"/>
                <a:gd name="connsiteY56" fmla="*/ 100477 h 276000"/>
                <a:gd name="connsiteX57" fmla="*/ 32200 w 332250"/>
                <a:gd name="connsiteY57" fmla="*/ 97849 h 276000"/>
                <a:gd name="connsiteX58" fmla="*/ 43061 w 332250"/>
                <a:gd name="connsiteY58" fmla="*/ 103403 h 276000"/>
                <a:gd name="connsiteX59" fmla="*/ 46761 w 332250"/>
                <a:gd name="connsiteY59" fmla="*/ 91799 h 276000"/>
                <a:gd name="connsiteX60" fmla="*/ 36044 w 332250"/>
                <a:gd name="connsiteY60" fmla="*/ 86335 h 276000"/>
                <a:gd name="connsiteX61" fmla="*/ 142210 w 332250"/>
                <a:gd name="connsiteY61" fmla="*/ 149335 h 276000"/>
                <a:gd name="connsiteX62" fmla="*/ 38654 w 332250"/>
                <a:gd name="connsiteY62" fmla="*/ 251988 h 276000"/>
                <a:gd name="connsiteX63" fmla="*/ 34353 w 332250"/>
                <a:gd name="connsiteY63" fmla="*/ 250559 h 276000"/>
                <a:gd name="connsiteX64" fmla="*/ 32294 w 332250"/>
                <a:gd name="connsiteY64" fmla="*/ 245605 h 276000"/>
                <a:gd name="connsiteX65" fmla="*/ 37538 w 332250"/>
                <a:gd name="connsiteY65" fmla="*/ 240035 h 276000"/>
                <a:gd name="connsiteX66" fmla="*/ 130664 w 332250"/>
                <a:gd name="connsiteY66" fmla="*/ 144035 h 276000"/>
                <a:gd name="connsiteX67" fmla="*/ 140294 w 332250"/>
                <a:gd name="connsiteY67" fmla="*/ 144035 h 276000"/>
                <a:gd name="connsiteX68" fmla="*/ 142995 w 332250"/>
                <a:gd name="connsiteY68" fmla="*/ 144070 h 276000"/>
                <a:gd name="connsiteX69" fmla="*/ 256972 w 332250"/>
                <a:gd name="connsiteY69" fmla="*/ 236687 h 276000"/>
                <a:gd name="connsiteX70" fmla="*/ 254692 w 332250"/>
                <a:gd name="connsiteY70" fmla="*/ 259740 h 276000"/>
                <a:gd name="connsiteX71" fmla="*/ 251974 w 332250"/>
                <a:gd name="connsiteY71" fmla="*/ 263514 h 276000"/>
                <a:gd name="connsiteX72" fmla="*/ 247005 w 332250"/>
                <a:gd name="connsiteY72" fmla="*/ 264114 h 276000"/>
                <a:gd name="connsiteX73" fmla="*/ 243003 w 332250"/>
                <a:gd name="connsiteY73" fmla="*/ 257021 h 276000"/>
                <a:gd name="connsiteX74" fmla="*/ 244972 w 332250"/>
                <a:gd name="connsiteY74" fmla="*/ 236713 h 276000"/>
                <a:gd name="connsiteX75" fmla="*/ 140294 w 332250"/>
                <a:gd name="connsiteY75" fmla="*/ 132018 h 276000"/>
                <a:gd name="connsiteX76" fmla="*/ 130160 w 332250"/>
                <a:gd name="connsiteY76" fmla="*/ 132018 h 276000"/>
                <a:gd name="connsiteX77" fmla="*/ 128426 w 332250"/>
                <a:gd name="connsiteY77" fmla="*/ 120018 h 276000"/>
                <a:gd name="connsiteX78" fmla="*/ 140426 w 332250"/>
                <a:gd name="connsiteY78" fmla="*/ 120018 h 276000"/>
                <a:gd name="connsiteX79" fmla="*/ 256972 w 332250"/>
                <a:gd name="connsiteY79" fmla="*/ 236687 h 276000"/>
                <a:gd name="connsiteX80" fmla="*/ 319840 w 332250"/>
                <a:gd name="connsiteY80" fmla="*/ 16488 h 276000"/>
                <a:gd name="connsiteX81" fmla="*/ 316160 w 332250"/>
                <a:gd name="connsiteY81" fmla="*/ 41604 h 276000"/>
                <a:gd name="connsiteX82" fmla="*/ 308361 w 332250"/>
                <a:gd name="connsiteY82" fmla="*/ 41604 h 276000"/>
                <a:gd name="connsiteX83" fmla="*/ 303794 w 332250"/>
                <a:gd name="connsiteY83" fmla="*/ 16482 h 276000"/>
                <a:gd name="connsiteX84" fmla="*/ 139005 w 332250"/>
                <a:gd name="connsiteY84" fmla="*/ 12202 h 276000"/>
                <a:gd name="connsiteX85" fmla="*/ 144645 w 332250"/>
                <a:gd name="connsiteY85" fmla="*/ 12035 h 276000"/>
                <a:gd name="connsiteX86" fmla="*/ 200528 w 332250"/>
                <a:gd name="connsiteY86" fmla="*/ 12035 h 276000"/>
                <a:gd name="connsiteX87" fmla="*/ 306946 w 332250"/>
                <a:gd name="connsiteY87" fmla="*/ 56604 h 276000"/>
                <a:gd name="connsiteX88" fmla="*/ 313811 w 332250"/>
                <a:gd name="connsiteY88" fmla="*/ 60469 h 276000"/>
                <a:gd name="connsiteX89" fmla="*/ 313304 w 332250"/>
                <a:gd name="connsiteY89" fmla="*/ 65604 h 276000"/>
                <a:gd name="connsiteX90" fmla="*/ 309530 w 332250"/>
                <a:gd name="connsiteY90" fmla="*/ 68297 h 276000"/>
                <a:gd name="connsiteX91" fmla="*/ 243032 w 332250"/>
                <a:gd name="connsiteY91" fmla="*/ 61494 h 276000"/>
                <a:gd name="connsiteX92" fmla="*/ 202078 w 332250"/>
                <a:gd name="connsiteY92" fmla="*/ 33258 h 276000"/>
                <a:gd name="connsiteX93" fmla="*/ 196110 w 332250"/>
                <a:gd name="connsiteY93" fmla="*/ 31559 h 276000"/>
                <a:gd name="connsiteX94" fmla="*/ 191830 w 332250"/>
                <a:gd name="connsiteY94" fmla="*/ 36047 h 276000"/>
                <a:gd name="connsiteX95" fmla="*/ 175834 w 332250"/>
                <a:gd name="connsiteY95" fmla="*/ 108047 h 276000"/>
                <a:gd name="connsiteX96" fmla="*/ 127731 w 332250"/>
                <a:gd name="connsiteY96" fmla="*/ 108047 h 276000"/>
                <a:gd name="connsiteX97" fmla="*/ 140481 w 332250"/>
                <a:gd name="connsiteY97" fmla="*/ 31585 h 276000"/>
                <a:gd name="connsiteX98" fmla="*/ 138943 w 332250"/>
                <a:gd name="connsiteY98" fmla="*/ 26493 h 276000"/>
                <a:gd name="connsiteX99" fmla="*/ 133966 w 332250"/>
                <a:gd name="connsiteY99" fmla="*/ 24624 h 276000"/>
                <a:gd name="connsiteX100" fmla="*/ 78729 w 332250"/>
                <a:gd name="connsiteY100" fmla="*/ 47549 h 276000"/>
                <a:gd name="connsiteX101" fmla="*/ 67330 w 332250"/>
                <a:gd name="connsiteY101" fmla="*/ 41719 h 276000"/>
                <a:gd name="connsiteX102" fmla="*/ 139005 w 332250"/>
                <a:gd name="connsiteY102" fmla="*/ 12202 h 276000"/>
                <a:gd name="connsiteX103" fmla="*/ 25324 w 332250"/>
                <a:gd name="connsiteY103" fmla="*/ 80845 h 276000"/>
                <a:gd name="connsiteX104" fmla="*/ 14036 w 332250"/>
                <a:gd name="connsiteY104" fmla="*/ 75064 h 276000"/>
                <a:gd name="connsiteX105" fmla="*/ 33185 w 332250"/>
                <a:gd name="connsiteY105" fmla="*/ 37679 h 276000"/>
                <a:gd name="connsiteX106" fmla="*/ 47309 w 332250"/>
                <a:gd name="connsiteY106" fmla="*/ 44880 h 276000"/>
                <a:gd name="connsiteX107" fmla="*/ 80481 w 332250"/>
                <a:gd name="connsiteY107" fmla="*/ 61872 h 276000"/>
                <a:gd name="connsiteX108" fmla="*/ 97280 w 332250"/>
                <a:gd name="connsiteY108" fmla="*/ 70465 h 276000"/>
                <a:gd name="connsiteX109" fmla="*/ 78135 w 332250"/>
                <a:gd name="connsiteY109" fmla="*/ 107851 h 276000"/>
                <a:gd name="connsiteX110" fmla="*/ 57507 w 332250"/>
                <a:gd name="connsiteY110" fmla="*/ 97289 h 2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332250" h="276000">
                  <a:moveTo>
                    <a:pt x="3226" y="83004"/>
                  </a:moveTo>
                  <a:lnTo>
                    <a:pt x="21346" y="92285"/>
                  </a:lnTo>
                  <a:cubicBezTo>
                    <a:pt x="20818" y="94087"/>
                    <a:pt x="20224" y="95833"/>
                    <a:pt x="19767" y="97649"/>
                  </a:cubicBezTo>
                  <a:cubicBezTo>
                    <a:pt x="19430" y="99082"/>
                    <a:pt x="19257" y="100550"/>
                    <a:pt x="19251" y="102023"/>
                  </a:cubicBezTo>
                  <a:cubicBezTo>
                    <a:pt x="19307" y="110563"/>
                    <a:pt x="25356" y="117888"/>
                    <a:pt x="33732" y="119558"/>
                  </a:cubicBezTo>
                  <a:cubicBezTo>
                    <a:pt x="42105" y="121228"/>
                    <a:pt x="50502" y="116783"/>
                    <a:pt x="53830" y="108917"/>
                  </a:cubicBezTo>
                  <a:lnTo>
                    <a:pt x="77997" y="121295"/>
                  </a:lnTo>
                  <a:cubicBezTo>
                    <a:pt x="79415" y="122024"/>
                    <a:pt x="81061" y="122156"/>
                    <a:pt x="82579" y="121670"/>
                  </a:cubicBezTo>
                  <a:cubicBezTo>
                    <a:pt x="84094" y="121181"/>
                    <a:pt x="85353" y="120108"/>
                    <a:pt x="86080" y="118690"/>
                  </a:cubicBezTo>
                  <a:lnTo>
                    <a:pt x="110678" y="70626"/>
                  </a:lnTo>
                  <a:cubicBezTo>
                    <a:pt x="112189" y="67676"/>
                    <a:pt x="111023" y="64061"/>
                    <a:pt x="108076" y="62549"/>
                  </a:cubicBezTo>
                  <a:lnTo>
                    <a:pt x="90495" y="53549"/>
                  </a:lnTo>
                  <a:cubicBezTo>
                    <a:pt x="101449" y="45624"/>
                    <a:pt x="114012" y="40207"/>
                    <a:pt x="127292" y="37679"/>
                  </a:cubicBezTo>
                  <a:lnTo>
                    <a:pt x="114694" y="113039"/>
                  </a:lnTo>
                  <a:cubicBezTo>
                    <a:pt x="114404" y="114779"/>
                    <a:pt x="114896" y="116561"/>
                    <a:pt x="116036" y="117905"/>
                  </a:cubicBezTo>
                  <a:cubicBezTo>
                    <a:pt x="116145" y="118031"/>
                    <a:pt x="116309" y="118087"/>
                    <a:pt x="116420" y="118207"/>
                  </a:cubicBezTo>
                  <a:cubicBezTo>
                    <a:pt x="116566" y="124459"/>
                    <a:pt x="117410" y="130676"/>
                    <a:pt x="118936" y="136740"/>
                  </a:cubicBezTo>
                  <a:cubicBezTo>
                    <a:pt x="118644" y="183797"/>
                    <a:pt x="83054" y="223128"/>
                    <a:pt x="36261" y="228108"/>
                  </a:cubicBezTo>
                  <a:cubicBezTo>
                    <a:pt x="27144" y="229040"/>
                    <a:pt x="20229" y="236751"/>
                    <a:pt x="20294" y="245915"/>
                  </a:cubicBezTo>
                  <a:cubicBezTo>
                    <a:pt x="20288" y="251083"/>
                    <a:pt x="22468" y="256011"/>
                    <a:pt x="26294" y="259482"/>
                  </a:cubicBezTo>
                  <a:cubicBezTo>
                    <a:pt x="30000" y="262808"/>
                    <a:pt x="34931" y="264422"/>
                    <a:pt x="39885" y="263927"/>
                  </a:cubicBezTo>
                  <a:cubicBezTo>
                    <a:pt x="99574" y="257335"/>
                    <a:pt x="146880" y="210530"/>
                    <a:pt x="154102" y="150911"/>
                  </a:cubicBezTo>
                  <a:lnTo>
                    <a:pt x="154966" y="145175"/>
                  </a:lnTo>
                  <a:cubicBezTo>
                    <a:pt x="179804" y="149180"/>
                    <a:pt x="201952" y="163102"/>
                    <a:pt x="216331" y="183747"/>
                  </a:cubicBezTo>
                  <a:cubicBezTo>
                    <a:pt x="230707" y="204396"/>
                    <a:pt x="236083" y="229995"/>
                    <a:pt x="231226" y="254681"/>
                  </a:cubicBezTo>
                  <a:cubicBezTo>
                    <a:pt x="229778" y="261674"/>
                    <a:pt x="232594" y="268863"/>
                    <a:pt x="238406" y="273012"/>
                  </a:cubicBezTo>
                  <a:cubicBezTo>
                    <a:pt x="244219" y="277160"/>
                    <a:pt x="251933" y="277488"/>
                    <a:pt x="258076" y="273847"/>
                  </a:cubicBezTo>
                  <a:cubicBezTo>
                    <a:pt x="262412" y="271298"/>
                    <a:pt x="265465" y="267032"/>
                    <a:pt x="266476" y="262105"/>
                  </a:cubicBezTo>
                  <a:cubicBezTo>
                    <a:pt x="278851" y="200440"/>
                    <a:pt x="244816" y="138873"/>
                    <a:pt x="186015" y="116555"/>
                  </a:cubicBezTo>
                  <a:cubicBezTo>
                    <a:pt x="186223" y="116174"/>
                    <a:pt x="186393" y="115772"/>
                    <a:pt x="186519" y="115356"/>
                  </a:cubicBezTo>
                  <a:lnTo>
                    <a:pt x="201214" y="49248"/>
                  </a:lnTo>
                  <a:cubicBezTo>
                    <a:pt x="212186" y="59156"/>
                    <a:pt x="224804" y="67075"/>
                    <a:pt x="238497" y="72647"/>
                  </a:cubicBezTo>
                  <a:cubicBezTo>
                    <a:pt x="261662" y="82228"/>
                    <a:pt x="287127" y="84814"/>
                    <a:pt x="311745" y="80083"/>
                  </a:cubicBezTo>
                  <a:cubicBezTo>
                    <a:pt x="316770" y="79134"/>
                    <a:pt x="321126" y="76037"/>
                    <a:pt x="323672" y="71604"/>
                  </a:cubicBezTo>
                  <a:cubicBezTo>
                    <a:pt x="327062" y="65906"/>
                    <a:pt x="327009" y="58799"/>
                    <a:pt x="323534" y="53153"/>
                  </a:cubicBezTo>
                  <a:cubicBezTo>
                    <a:pt x="325535" y="52368"/>
                    <a:pt x="326965" y="50575"/>
                    <a:pt x="327278" y="48448"/>
                  </a:cubicBezTo>
                  <a:lnTo>
                    <a:pt x="332722" y="11326"/>
                  </a:lnTo>
                  <a:cubicBezTo>
                    <a:pt x="332974" y="9604"/>
                    <a:pt x="332464" y="7852"/>
                    <a:pt x="331324" y="6533"/>
                  </a:cubicBezTo>
                  <a:cubicBezTo>
                    <a:pt x="330182" y="5215"/>
                    <a:pt x="328523" y="4456"/>
                    <a:pt x="326780" y="4459"/>
                  </a:cubicBezTo>
                  <a:lnTo>
                    <a:pt x="296596" y="4459"/>
                  </a:lnTo>
                  <a:cubicBezTo>
                    <a:pt x="294817" y="4459"/>
                    <a:pt x="293130" y="5247"/>
                    <a:pt x="291990" y="6612"/>
                  </a:cubicBezTo>
                  <a:cubicBezTo>
                    <a:pt x="290851" y="7975"/>
                    <a:pt x="290376" y="9776"/>
                    <a:pt x="290692" y="11525"/>
                  </a:cubicBezTo>
                  <a:lnTo>
                    <a:pt x="296938" y="45888"/>
                  </a:lnTo>
                  <a:cubicBezTo>
                    <a:pt x="262881" y="49134"/>
                    <a:pt x="229758" y="33589"/>
                    <a:pt x="210489" y="5320"/>
                  </a:cubicBezTo>
                  <a:cubicBezTo>
                    <a:pt x="210401" y="4207"/>
                    <a:pt x="209997" y="3138"/>
                    <a:pt x="209326" y="2244"/>
                  </a:cubicBezTo>
                  <a:cubicBezTo>
                    <a:pt x="208186" y="823"/>
                    <a:pt x="206464" y="0"/>
                    <a:pt x="204645" y="0"/>
                  </a:cubicBezTo>
                  <a:lnTo>
                    <a:pt x="138645" y="0"/>
                  </a:lnTo>
                  <a:cubicBezTo>
                    <a:pt x="138202" y="38"/>
                    <a:pt x="137766" y="132"/>
                    <a:pt x="137344" y="275"/>
                  </a:cubicBezTo>
                  <a:cubicBezTo>
                    <a:pt x="106840" y="2092"/>
                    <a:pt x="77974" y="14692"/>
                    <a:pt x="55904" y="35833"/>
                  </a:cubicBezTo>
                  <a:lnTo>
                    <a:pt x="33346" y="24264"/>
                  </a:lnTo>
                  <a:cubicBezTo>
                    <a:pt x="30395" y="22752"/>
                    <a:pt x="26780" y="23918"/>
                    <a:pt x="25269" y="26868"/>
                  </a:cubicBezTo>
                  <a:lnTo>
                    <a:pt x="668" y="74933"/>
                  </a:lnTo>
                  <a:cubicBezTo>
                    <a:pt x="-844" y="77868"/>
                    <a:pt x="296" y="81475"/>
                    <a:pt x="3226" y="83004"/>
                  </a:cubicBezTo>
                  <a:close/>
                  <a:moveTo>
                    <a:pt x="43052" y="103403"/>
                  </a:moveTo>
                  <a:cubicBezTo>
                    <a:pt x="42302" y="106307"/>
                    <a:pt x="39524" y="108211"/>
                    <a:pt x="36548" y="107862"/>
                  </a:cubicBezTo>
                  <a:cubicBezTo>
                    <a:pt x="33568" y="107514"/>
                    <a:pt x="31307" y="105021"/>
                    <a:pt x="31245" y="102023"/>
                  </a:cubicBezTo>
                  <a:cubicBezTo>
                    <a:pt x="31251" y="101502"/>
                    <a:pt x="31310" y="100983"/>
                    <a:pt x="31424" y="100477"/>
                  </a:cubicBezTo>
                  <a:cubicBezTo>
                    <a:pt x="31646" y="99583"/>
                    <a:pt x="31960" y="98730"/>
                    <a:pt x="32200" y="97849"/>
                  </a:cubicBezTo>
                  <a:lnTo>
                    <a:pt x="43061" y="103403"/>
                  </a:lnTo>
                  <a:close/>
                  <a:moveTo>
                    <a:pt x="46761" y="91799"/>
                  </a:moveTo>
                  <a:lnTo>
                    <a:pt x="36044" y="86335"/>
                  </a:lnTo>
                  <a:moveTo>
                    <a:pt x="142210" y="149335"/>
                  </a:moveTo>
                  <a:cubicBezTo>
                    <a:pt x="135727" y="203452"/>
                    <a:pt x="92827" y="245977"/>
                    <a:pt x="38654" y="251988"/>
                  </a:cubicBezTo>
                  <a:cubicBezTo>
                    <a:pt x="37084" y="252144"/>
                    <a:pt x="35519" y="251622"/>
                    <a:pt x="34353" y="250559"/>
                  </a:cubicBezTo>
                  <a:cubicBezTo>
                    <a:pt x="32979" y="249287"/>
                    <a:pt x="32227" y="247477"/>
                    <a:pt x="32294" y="245605"/>
                  </a:cubicBezTo>
                  <a:cubicBezTo>
                    <a:pt x="32358" y="242678"/>
                    <a:pt x="34623" y="240275"/>
                    <a:pt x="37538" y="240035"/>
                  </a:cubicBezTo>
                  <a:cubicBezTo>
                    <a:pt x="87688" y="234718"/>
                    <a:pt x="126873" y="194323"/>
                    <a:pt x="130664" y="144035"/>
                  </a:cubicBezTo>
                  <a:lnTo>
                    <a:pt x="140294" y="144035"/>
                  </a:lnTo>
                  <a:cubicBezTo>
                    <a:pt x="141199" y="144035"/>
                    <a:pt x="142099" y="144047"/>
                    <a:pt x="142995" y="144070"/>
                  </a:cubicBezTo>
                  <a:close/>
                  <a:moveTo>
                    <a:pt x="256972" y="236687"/>
                  </a:moveTo>
                  <a:cubicBezTo>
                    <a:pt x="256972" y="244427"/>
                    <a:pt x="256210" y="252149"/>
                    <a:pt x="254692" y="259740"/>
                  </a:cubicBezTo>
                  <a:cubicBezTo>
                    <a:pt x="254370" y="261331"/>
                    <a:pt x="253380" y="262705"/>
                    <a:pt x="251974" y="263514"/>
                  </a:cubicBezTo>
                  <a:cubicBezTo>
                    <a:pt x="250477" y="264410"/>
                    <a:pt x="248672" y="264627"/>
                    <a:pt x="247005" y="264114"/>
                  </a:cubicBezTo>
                  <a:cubicBezTo>
                    <a:pt x="244025" y="263156"/>
                    <a:pt x="242282" y="260068"/>
                    <a:pt x="243003" y="257021"/>
                  </a:cubicBezTo>
                  <a:cubicBezTo>
                    <a:pt x="244312" y="250330"/>
                    <a:pt x="244972" y="243530"/>
                    <a:pt x="244972" y="236713"/>
                  </a:cubicBezTo>
                  <a:cubicBezTo>
                    <a:pt x="244916" y="178922"/>
                    <a:pt x="198085" y="132085"/>
                    <a:pt x="140294" y="132018"/>
                  </a:cubicBezTo>
                  <a:lnTo>
                    <a:pt x="130160" y="132018"/>
                  </a:lnTo>
                  <a:cubicBezTo>
                    <a:pt x="129249" y="128074"/>
                    <a:pt x="128669" y="124058"/>
                    <a:pt x="128426" y="120018"/>
                  </a:cubicBezTo>
                  <a:lnTo>
                    <a:pt x="140426" y="120018"/>
                  </a:lnTo>
                  <a:cubicBezTo>
                    <a:pt x="204782" y="120161"/>
                    <a:pt x="256898" y="172333"/>
                    <a:pt x="256972" y="236687"/>
                  </a:cubicBezTo>
                  <a:close/>
                  <a:moveTo>
                    <a:pt x="319840" y="16488"/>
                  </a:moveTo>
                  <a:lnTo>
                    <a:pt x="316160" y="41604"/>
                  </a:lnTo>
                  <a:lnTo>
                    <a:pt x="308361" y="41604"/>
                  </a:lnTo>
                  <a:lnTo>
                    <a:pt x="303794" y="16482"/>
                  </a:lnTo>
                  <a:close/>
                  <a:moveTo>
                    <a:pt x="139005" y="12202"/>
                  </a:moveTo>
                  <a:cubicBezTo>
                    <a:pt x="140865" y="12097"/>
                    <a:pt x="142726" y="12035"/>
                    <a:pt x="144645" y="12035"/>
                  </a:cubicBezTo>
                  <a:lnTo>
                    <a:pt x="200528" y="12035"/>
                  </a:lnTo>
                  <a:cubicBezTo>
                    <a:pt x="224071" y="46623"/>
                    <a:pt x="265781" y="64093"/>
                    <a:pt x="306946" y="56604"/>
                  </a:cubicBezTo>
                  <a:cubicBezTo>
                    <a:pt x="309876" y="55998"/>
                    <a:pt x="312806" y="57647"/>
                    <a:pt x="313811" y="60469"/>
                  </a:cubicBezTo>
                  <a:cubicBezTo>
                    <a:pt x="314396" y="62171"/>
                    <a:pt x="314212" y="64046"/>
                    <a:pt x="313304" y="65604"/>
                  </a:cubicBezTo>
                  <a:cubicBezTo>
                    <a:pt x="312504" y="67014"/>
                    <a:pt x="311124" y="67998"/>
                    <a:pt x="309530" y="68297"/>
                  </a:cubicBezTo>
                  <a:cubicBezTo>
                    <a:pt x="287177" y="72589"/>
                    <a:pt x="264056" y="70222"/>
                    <a:pt x="243032" y="61494"/>
                  </a:cubicBezTo>
                  <a:cubicBezTo>
                    <a:pt x="227484" y="55184"/>
                    <a:pt x="213504" y="45545"/>
                    <a:pt x="202078" y="33258"/>
                  </a:cubicBezTo>
                  <a:cubicBezTo>
                    <a:pt x="200558" y="31626"/>
                    <a:pt x="198261" y="30973"/>
                    <a:pt x="196110" y="31559"/>
                  </a:cubicBezTo>
                  <a:cubicBezTo>
                    <a:pt x="193960" y="32145"/>
                    <a:pt x="192311" y="33873"/>
                    <a:pt x="191830" y="36047"/>
                  </a:cubicBezTo>
                  <a:lnTo>
                    <a:pt x="175834" y="108047"/>
                  </a:lnTo>
                  <a:lnTo>
                    <a:pt x="127731" y="108047"/>
                  </a:lnTo>
                  <a:lnTo>
                    <a:pt x="140481" y="31585"/>
                  </a:lnTo>
                  <a:cubicBezTo>
                    <a:pt x="140789" y="29739"/>
                    <a:pt x="140221" y="27858"/>
                    <a:pt x="138943" y="26493"/>
                  </a:cubicBezTo>
                  <a:cubicBezTo>
                    <a:pt x="137666" y="25128"/>
                    <a:pt x="135826" y="24437"/>
                    <a:pt x="133966" y="24624"/>
                  </a:cubicBezTo>
                  <a:cubicBezTo>
                    <a:pt x="113707" y="26701"/>
                    <a:pt x="94503" y="34673"/>
                    <a:pt x="78729" y="47549"/>
                  </a:cubicBezTo>
                  <a:lnTo>
                    <a:pt x="67330" y="41719"/>
                  </a:lnTo>
                  <a:cubicBezTo>
                    <a:pt x="87161" y="24000"/>
                    <a:pt x="112447" y="13588"/>
                    <a:pt x="139005" y="12202"/>
                  </a:cubicBezTo>
                  <a:close/>
                  <a:moveTo>
                    <a:pt x="25324" y="80845"/>
                  </a:moveTo>
                  <a:lnTo>
                    <a:pt x="14036" y="75064"/>
                  </a:lnTo>
                  <a:lnTo>
                    <a:pt x="33185" y="37679"/>
                  </a:lnTo>
                  <a:lnTo>
                    <a:pt x="47309" y="44880"/>
                  </a:lnTo>
                  <a:lnTo>
                    <a:pt x="80481" y="61872"/>
                  </a:lnTo>
                  <a:lnTo>
                    <a:pt x="97280" y="70465"/>
                  </a:lnTo>
                  <a:lnTo>
                    <a:pt x="78135" y="107851"/>
                  </a:lnTo>
                  <a:lnTo>
                    <a:pt x="57507" y="97289"/>
                  </a:lnTo>
                  <a:close/>
                </a:path>
              </a:pathLst>
            </a:custGeom>
            <a:grpFill/>
            <a:ln w="7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EE49525A-0D49-4CD7-9105-45FE71E62F8C}"/>
              </a:ext>
            </a:extLst>
          </p:cNvPr>
          <p:cNvGrpSpPr/>
          <p:nvPr/>
        </p:nvGrpSpPr>
        <p:grpSpPr>
          <a:xfrm>
            <a:off x="4337101" y="5769224"/>
            <a:ext cx="423754" cy="424582"/>
            <a:chOff x="4521828" y="980427"/>
            <a:chExt cx="359297" cy="360000"/>
          </a:xfrm>
          <a:solidFill>
            <a:schemeClr val="bg1"/>
          </a:solidFill>
        </p:grpSpPr>
        <p:sp>
          <p:nvSpPr>
            <p:cNvPr id="107" name="Freeform 1195">
              <a:extLst>
                <a:ext uri="{FF2B5EF4-FFF2-40B4-BE49-F238E27FC236}">
                  <a16:creationId xmlns:a16="http://schemas.microsoft.com/office/drawing/2014/main" id="{07470C5E-49E0-4671-85ED-AD8D447885A7}"/>
                </a:ext>
              </a:extLst>
            </p:cNvPr>
            <p:cNvSpPr/>
            <p:nvPr/>
          </p:nvSpPr>
          <p:spPr>
            <a:xfrm>
              <a:off x="4521828" y="980427"/>
              <a:ext cx="359297" cy="360000"/>
            </a:xfrm>
            <a:custGeom>
              <a:avLst/>
              <a:gdLst>
                <a:gd name="connsiteX0" fmla="*/ 357908 w 359296"/>
                <a:gd name="connsiteY0" fmla="*/ 151424 h 360000"/>
                <a:gd name="connsiteX1" fmla="*/ 351548 w 359296"/>
                <a:gd name="connsiteY1" fmla="*/ 149503 h 360000"/>
                <a:gd name="connsiteX2" fmla="*/ 290950 w 359296"/>
                <a:gd name="connsiteY2" fmla="*/ 161698 h 360000"/>
                <a:gd name="connsiteX3" fmla="*/ 285607 w 359296"/>
                <a:gd name="connsiteY3" fmla="*/ 166558 h 360000"/>
                <a:gd name="connsiteX4" fmla="*/ 287365 w 359296"/>
                <a:gd name="connsiteY4" fmla="*/ 173564 h 360000"/>
                <a:gd name="connsiteX5" fmla="*/ 295564 w 359296"/>
                <a:gd name="connsiteY5" fmla="*/ 181762 h 360000"/>
                <a:gd name="connsiteX6" fmla="*/ 263387 w 359296"/>
                <a:gd name="connsiteY6" fmla="*/ 213938 h 360000"/>
                <a:gd name="connsiteX7" fmla="*/ 238478 w 359296"/>
                <a:gd name="connsiteY7" fmla="*/ 189030 h 360000"/>
                <a:gd name="connsiteX8" fmla="*/ 233506 w 359296"/>
                <a:gd name="connsiteY8" fmla="*/ 186970 h 360000"/>
                <a:gd name="connsiteX9" fmla="*/ 228535 w 359296"/>
                <a:gd name="connsiteY9" fmla="*/ 189030 h 360000"/>
                <a:gd name="connsiteX10" fmla="*/ 197970 w 359296"/>
                <a:gd name="connsiteY10" fmla="*/ 219595 h 360000"/>
                <a:gd name="connsiteX11" fmla="*/ 209435 w 359296"/>
                <a:gd name="connsiteY11" fmla="*/ 178399 h 360000"/>
                <a:gd name="connsiteX12" fmla="*/ 203926 w 359296"/>
                <a:gd name="connsiteY12" fmla="*/ 149616 h 360000"/>
                <a:gd name="connsiteX13" fmla="*/ 189240 w 359296"/>
                <a:gd name="connsiteY13" fmla="*/ 138667 h 360000"/>
                <a:gd name="connsiteX14" fmla="*/ 198406 w 359296"/>
                <a:gd name="connsiteY14" fmla="*/ 112485 h 360000"/>
                <a:gd name="connsiteX15" fmla="*/ 205952 w 359296"/>
                <a:gd name="connsiteY15" fmla="*/ 112821 h 360000"/>
                <a:gd name="connsiteX16" fmla="*/ 261693 w 359296"/>
                <a:gd name="connsiteY16" fmla="*/ 92671 h 360000"/>
                <a:gd name="connsiteX17" fmla="*/ 263369 w 359296"/>
                <a:gd name="connsiteY17" fmla="*/ 91280 h 360000"/>
                <a:gd name="connsiteX18" fmla="*/ 266579 w 359296"/>
                <a:gd name="connsiteY18" fmla="*/ 64173 h 360000"/>
                <a:gd name="connsiteX19" fmla="*/ 253278 w 359296"/>
                <a:gd name="connsiteY19" fmla="*/ 56698 h 360000"/>
                <a:gd name="connsiteX20" fmla="*/ 238669 w 359296"/>
                <a:gd name="connsiteY20" fmla="*/ 61083 h 360000"/>
                <a:gd name="connsiteX21" fmla="*/ 236765 w 359296"/>
                <a:gd name="connsiteY21" fmla="*/ 62664 h 360000"/>
                <a:gd name="connsiteX22" fmla="*/ 227649 w 359296"/>
                <a:gd name="connsiteY22" fmla="*/ 68641 h 360000"/>
                <a:gd name="connsiteX23" fmla="*/ 194271 w 359296"/>
                <a:gd name="connsiteY23" fmla="*/ 62771 h 360000"/>
                <a:gd name="connsiteX24" fmla="*/ 216891 w 359296"/>
                <a:gd name="connsiteY24" fmla="*/ 32100 h 360000"/>
                <a:gd name="connsiteX25" fmla="*/ 184790 w 359296"/>
                <a:gd name="connsiteY25" fmla="*/ 0 h 360000"/>
                <a:gd name="connsiteX26" fmla="*/ 152689 w 359296"/>
                <a:gd name="connsiteY26" fmla="*/ 32100 h 360000"/>
                <a:gd name="connsiteX27" fmla="*/ 158836 w 359296"/>
                <a:gd name="connsiteY27" fmla="*/ 50960 h 360000"/>
                <a:gd name="connsiteX28" fmla="*/ 139932 w 359296"/>
                <a:gd name="connsiteY28" fmla="*/ 61620 h 360000"/>
                <a:gd name="connsiteX29" fmla="*/ 139103 w 359296"/>
                <a:gd name="connsiteY29" fmla="*/ 62470 h 360000"/>
                <a:gd name="connsiteX30" fmla="*/ 91316 w 359296"/>
                <a:gd name="connsiteY30" fmla="*/ 94051 h 360000"/>
                <a:gd name="connsiteX31" fmla="*/ 79739 w 359296"/>
                <a:gd name="connsiteY31" fmla="*/ 103215 h 360000"/>
                <a:gd name="connsiteX32" fmla="*/ 65327 w 359296"/>
                <a:gd name="connsiteY32" fmla="*/ 88804 h 360000"/>
                <a:gd name="connsiteX33" fmla="*/ 42457 w 359296"/>
                <a:gd name="connsiteY33" fmla="*/ 88804 h 360000"/>
                <a:gd name="connsiteX34" fmla="*/ 23597 w 359296"/>
                <a:gd name="connsiteY34" fmla="*/ 107665 h 360000"/>
                <a:gd name="connsiteX35" fmla="*/ 23597 w 359296"/>
                <a:gd name="connsiteY35" fmla="*/ 107665 h 360000"/>
                <a:gd name="connsiteX36" fmla="*/ 23597 w 359296"/>
                <a:gd name="connsiteY36" fmla="*/ 107665 h 360000"/>
                <a:gd name="connsiteX37" fmla="*/ 4737 w 359296"/>
                <a:gd name="connsiteY37" fmla="*/ 126525 h 360000"/>
                <a:gd name="connsiteX38" fmla="*/ 0 w 359296"/>
                <a:gd name="connsiteY38" fmla="*/ 137960 h 360000"/>
                <a:gd name="connsiteX39" fmla="*/ 4736 w 359296"/>
                <a:gd name="connsiteY39" fmla="*/ 149396 h 360000"/>
                <a:gd name="connsiteX40" fmla="*/ 56701 w 359296"/>
                <a:gd name="connsiteY40" fmla="*/ 201360 h 360000"/>
                <a:gd name="connsiteX41" fmla="*/ 68136 w 359296"/>
                <a:gd name="connsiteY41" fmla="*/ 206096 h 360000"/>
                <a:gd name="connsiteX42" fmla="*/ 79572 w 359296"/>
                <a:gd name="connsiteY42" fmla="*/ 201360 h 360000"/>
                <a:gd name="connsiteX43" fmla="*/ 99100 w 359296"/>
                <a:gd name="connsiteY43" fmla="*/ 181832 h 360000"/>
                <a:gd name="connsiteX44" fmla="*/ 89840 w 359296"/>
                <a:gd name="connsiteY44" fmla="*/ 206113 h 360000"/>
                <a:gd name="connsiteX45" fmla="*/ 93904 w 359296"/>
                <a:gd name="connsiteY45" fmla="*/ 215188 h 360000"/>
                <a:gd name="connsiteX46" fmla="*/ 96409 w 359296"/>
                <a:gd name="connsiteY46" fmla="*/ 215651 h 360000"/>
                <a:gd name="connsiteX47" fmla="*/ 102980 w 359296"/>
                <a:gd name="connsiteY47" fmla="*/ 211124 h 360000"/>
                <a:gd name="connsiteX48" fmla="*/ 126041 w 359296"/>
                <a:gd name="connsiteY48" fmla="*/ 150654 h 360000"/>
                <a:gd name="connsiteX49" fmla="*/ 170064 w 359296"/>
                <a:gd name="connsiteY49" fmla="*/ 150654 h 360000"/>
                <a:gd name="connsiteX50" fmla="*/ 177674 w 359296"/>
                <a:gd name="connsiteY50" fmla="*/ 150654 h 360000"/>
                <a:gd name="connsiteX51" fmla="*/ 192729 w 359296"/>
                <a:gd name="connsiteY51" fmla="*/ 158124 h 360000"/>
                <a:gd name="connsiteX52" fmla="*/ 195888 w 359296"/>
                <a:gd name="connsiteY52" fmla="*/ 174629 h 360000"/>
                <a:gd name="connsiteX53" fmla="*/ 179911 w 359296"/>
                <a:gd name="connsiteY53" fmla="*/ 232036 h 360000"/>
                <a:gd name="connsiteX54" fmla="*/ 174135 w 359296"/>
                <a:gd name="connsiteY54" fmla="*/ 236424 h 360000"/>
                <a:gd name="connsiteX55" fmla="*/ 169575 w 359296"/>
                <a:gd name="connsiteY55" fmla="*/ 234321 h 360000"/>
                <a:gd name="connsiteX56" fmla="*/ 168214 w 359296"/>
                <a:gd name="connsiteY56" fmla="*/ 229487 h 360000"/>
                <a:gd name="connsiteX57" fmla="*/ 176716 w 359296"/>
                <a:gd name="connsiteY57" fmla="*/ 176041 h 360000"/>
                <a:gd name="connsiteX58" fmla="*/ 175120 w 359296"/>
                <a:gd name="connsiteY58" fmla="*/ 170372 h 360000"/>
                <a:gd name="connsiteX59" fmla="*/ 169772 w 359296"/>
                <a:gd name="connsiteY59" fmla="*/ 167906 h 360000"/>
                <a:gd name="connsiteX60" fmla="*/ 153102 w 359296"/>
                <a:gd name="connsiteY60" fmla="*/ 167906 h 360000"/>
                <a:gd name="connsiteX61" fmla="*/ 146827 w 359296"/>
                <a:gd name="connsiteY61" fmla="*/ 171763 h 360000"/>
                <a:gd name="connsiteX62" fmla="*/ 91873 w 359296"/>
                <a:gd name="connsiteY62" fmla="*/ 280493 h 360000"/>
                <a:gd name="connsiteX63" fmla="*/ 84438 w 359296"/>
                <a:gd name="connsiteY63" fmla="*/ 284361 h 360000"/>
                <a:gd name="connsiteX64" fmla="*/ 84104 w 359296"/>
                <a:gd name="connsiteY64" fmla="*/ 284316 h 360000"/>
                <a:gd name="connsiteX65" fmla="*/ 79114 w 359296"/>
                <a:gd name="connsiteY65" fmla="*/ 281013 h 360000"/>
                <a:gd name="connsiteX66" fmla="*/ 78601 w 359296"/>
                <a:gd name="connsiteY66" fmla="*/ 275051 h 360000"/>
                <a:gd name="connsiteX67" fmla="*/ 82934 w 359296"/>
                <a:gd name="connsiteY67" fmla="*/ 263690 h 360000"/>
                <a:gd name="connsiteX68" fmla="*/ 78870 w 359296"/>
                <a:gd name="connsiteY68" fmla="*/ 254615 h 360000"/>
                <a:gd name="connsiteX69" fmla="*/ 69794 w 359296"/>
                <a:gd name="connsiteY69" fmla="*/ 258679 h 360000"/>
                <a:gd name="connsiteX70" fmla="*/ 65462 w 359296"/>
                <a:gd name="connsiteY70" fmla="*/ 270039 h 360000"/>
                <a:gd name="connsiteX71" fmla="*/ 67024 w 359296"/>
                <a:gd name="connsiteY71" fmla="*/ 288195 h 360000"/>
                <a:gd name="connsiteX72" fmla="*/ 82214 w 359296"/>
                <a:gd name="connsiteY72" fmla="*/ 298252 h 360000"/>
                <a:gd name="connsiteX73" fmla="*/ 82548 w 359296"/>
                <a:gd name="connsiteY73" fmla="*/ 298296 h 360000"/>
                <a:gd name="connsiteX74" fmla="*/ 85426 w 359296"/>
                <a:gd name="connsiteY74" fmla="*/ 298490 h 360000"/>
                <a:gd name="connsiteX75" fmla="*/ 104430 w 359296"/>
                <a:gd name="connsiteY75" fmla="*/ 286826 h 360000"/>
                <a:gd name="connsiteX76" fmla="*/ 157425 w 359296"/>
                <a:gd name="connsiteY76" fmla="*/ 181968 h 360000"/>
                <a:gd name="connsiteX77" fmla="*/ 161534 w 359296"/>
                <a:gd name="connsiteY77" fmla="*/ 181968 h 360000"/>
                <a:gd name="connsiteX78" fmla="*/ 154327 w 359296"/>
                <a:gd name="connsiteY78" fmla="*/ 227278 h 360000"/>
                <a:gd name="connsiteX79" fmla="*/ 158880 w 359296"/>
                <a:gd name="connsiteY79" fmla="*/ 243450 h 360000"/>
                <a:gd name="connsiteX80" fmla="*/ 168035 w 359296"/>
                <a:gd name="connsiteY80" fmla="*/ 249531 h 360000"/>
                <a:gd name="connsiteX81" fmla="*/ 89709 w 359296"/>
                <a:gd name="connsiteY81" fmla="*/ 327857 h 360000"/>
                <a:gd name="connsiteX82" fmla="*/ 87649 w 359296"/>
                <a:gd name="connsiteY82" fmla="*/ 332829 h 360000"/>
                <a:gd name="connsiteX83" fmla="*/ 89709 w 359296"/>
                <a:gd name="connsiteY83" fmla="*/ 337801 h 360000"/>
                <a:gd name="connsiteX84" fmla="*/ 109877 w 359296"/>
                <a:gd name="connsiteY84" fmla="*/ 357968 h 360000"/>
                <a:gd name="connsiteX85" fmla="*/ 114848 w 359296"/>
                <a:gd name="connsiteY85" fmla="*/ 360027 h 360000"/>
                <a:gd name="connsiteX86" fmla="*/ 119820 w 359296"/>
                <a:gd name="connsiteY86" fmla="*/ 357968 h 360000"/>
                <a:gd name="connsiteX87" fmla="*/ 158591 w 359296"/>
                <a:gd name="connsiteY87" fmla="*/ 319197 h 360000"/>
                <a:gd name="connsiteX88" fmla="*/ 158591 w 359296"/>
                <a:gd name="connsiteY88" fmla="*/ 309253 h 360000"/>
                <a:gd name="connsiteX89" fmla="*/ 148647 w 359296"/>
                <a:gd name="connsiteY89" fmla="*/ 309253 h 360000"/>
                <a:gd name="connsiteX90" fmla="*/ 114848 w 359296"/>
                <a:gd name="connsiteY90" fmla="*/ 343052 h 360000"/>
                <a:gd name="connsiteX91" fmla="*/ 104625 w 359296"/>
                <a:gd name="connsiteY91" fmla="*/ 332828 h 360000"/>
                <a:gd name="connsiteX92" fmla="*/ 233508 w 359296"/>
                <a:gd name="connsiteY92" fmla="*/ 203944 h 360000"/>
                <a:gd name="connsiteX93" fmla="*/ 258417 w 359296"/>
                <a:gd name="connsiteY93" fmla="*/ 228853 h 360000"/>
                <a:gd name="connsiteX94" fmla="*/ 263389 w 359296"/>
                <a:gd name="connsiteY94" fmla="*/ 230913 h 360000"/>
                <a:gd name="connsiteX95" fmla="*/ 268360 w 359296"/>
                <a:gd name="connsiteY95" fmla="*/ 228853 h 360000"/>
                <a:gd name="connsiteX96" fmla="*/ 310480 w 359296"/>
                <a:gd name="connsiteY96" fmla="*/ 186733 h 360000"/>
                <a:gd name="connsiteX97" fmla="*/ 310480 w 359296"/>
                <a:gd name="connsiteY97" fmla="*/ 176789 h 360000"/>
                <a:gd name="connsiteX98" fmla="*/ 306586 w 359296"/>
                <a:gd name="connsiteY98" fmla="*/ 172895 h 360000"/>
                <a:gd name="connsiteX99" fmla="*/ 343956 w 359296"/>
                <a:gd name="connsiteY99" fmla="*/ 165374 h 360000"/>
                <a:gd name="connsiteX100" fmla="*/ 336435 w 359296"/>
                <a:gd name="connsiteY100" fmla="*/ 202745 h 360000"/>
                <a:gd name="connsiteX101" fmla="*/ 330648 w 359296"/>
                <a:gd name="connsiteY101" fmla="*/ 196957 h 360000"/>
                <a:gd name="connsiteX102" fmla="*/ 320704 w 359296"/>
                <a:gd name="connsiteY102" fmla="*/ 196957 h 360000"/>
                <a:gd name="connsiteX103" fmla="*/ 263388 w 359296"/>
                <a:gd name="connsiteY103" fmla="*/ 254273 h 360000"/>
                <a:gd name="connsiteX104" fmla="*/ 238479 w 359296"/>
                <a:gd name="connsiteY104" fmla="*/ 229364 h 360000"/>
                <a:gd name="connsiteX105" fmla="*/ 228535 w 359296"/>
                <a:gd name="connsiteY105" fmla="*/ 229364 h 360000"/>
                <a:gd name="connsiteX106" fmla="*/ 188421 w 359296"/>
                <a:gd name="connsiteY106" fmla="*/ 269478 h 360000"/>
                <a:gd name="connsiteX107" fmla="*/ 188421 w 359296"/>
                <a:gd name="connsiteY107" fmla="*/ 279423 h 360000"/>
                <a:gd name="connsiteX108" fmla="*/ 198365 w 359296"/>
                <a:gd name="connsiteY108" fmla="*/ 279423 h 360000"/>
                <a:gd name="connsiteX109" fmla="*/ 233506 w 359296"/>
                <a:gd name="connsiteY109" fmla="*/ 244281 h 360000"/>
                <a:gd name="connsiteX110" fmla="*/ 258415 w 359296"/>
                <a:gd name="connsiteY110" fmla="*/ 269190 h 360000"/>
                <a:gd name="connsiteX111" fmla="*/ 268360 w 359296"/>
                <a:gd name="connsiteY111" fmla="*/ 269190 h 360000"/>
                <a:gd name="connsiteX112" fmla="*/ 325676 w 359296"/>
                <a:gd name="connsiteY112" fmla="*/ 211874 h 360000"/>
                <a:gd name="connsiteX113" fmla="*/ 335768 w 359296"/>
                <a:gd name="connsiteY113" fmla="*/ 221967 h 360000"/>
                <a:gd name="connsiteX114" fmla="*/ 342773 w 359296"/>
                <a:gd name="connsiteY114" fmla="*/ 223725 h 360000"/>
                <a:gd name="connsiteX115" fmla="*/ 347633 w 359296"/>
                <a:gd name="connsiteY115" fmla="*/ 218381 h 360000"/>
                <a:gd name="connsiteX116" fmla="*/ 359829 w 359296"/>
                <a:gd name="connsiteY116" fmla="*/ 157783 h 360000"/>
                <a:gd name="connsiteX117" fmla="*/ 357908 w 359296"/>
                <a:gd name="connsiteY117" fmla="*/ 151424 h 360000"/>
                <a:gd name="connsiteX118" fmla="*/ 184790 w 359296"/>
                <a:gd name="connsiteY118" fmla="*/ 14063 h 360000"/>
                <a:gd name="connsiteX119" fmla="*/ 202828 w 359296"/>
                <a:gd name="connsiteY119" fmla="*/ 32100 h 360000"/>
                <a:gd name="connsiteX120" fmla="*/ 184790 w 359296"/>
                <a:gd name="connsiteY120" fmla="*/ 50139 h 360000"/>
                <a:gd name="connsiteX121" fmla="*/ 166752 w 359296"/>
                <a:gd name="connsiteY121" fmla="*/ 32100 h 360000"/>
                <a:gd name="connsiteX122" fmla="*/ 184790 w 359296"/>
                <a:gd name="connsiteY122" fmla="*/ 14063 h 360000"/>
                <a:gd name="connsiteX123" fmla="*/ 115215 w 359296"/>
                <a:gd name="connsiteY123" fmla="*/ 138691 h 360000"/>
                <a:gd name="connsiteX124" fmla="*/ 106658 w 359296"/>
                <a:gd name="connsiteY124" fmla="*/ 130134 h 360000"/>
                <a:gd name="connsiteX125" fmla="*/ 118621 w 359296"/>
                <a:gd name="connsiteY125" fmla="*/ 125595 h 360000"/>
                <a:gd name="connsiteX126" fmla="*/ 115215 w 359296"/>
                <a:gd name="connsiteY126" fmla="*/ 138691 h 360000"/>
                <a:gd name="connsiteX127" fmla="*/ 91485 w 359296"/>
                <a:gd name="connsiteY127" fmla="*/ 114301 h 360000"/>
                <a:gd name="connsiteX128" fmla="*/ 95209 w 359296"/>
                <a:gd name="connsiteY128" fmla="*/ 107564 h 360000"/>
                <a:gd name="connsiteX129" fmla="*/ 127262 w 359296"/>
                <a:gd name="connsiteY129" fmla="*/ 92379 h 360000"/>
                <a:gd name="connsiteX130" fmla="*/ 123292 w 359296"/>
                <a:gd name="connsiteY130" fmla="*/ 107644 h 360000"/>
                <a:gd name="connsiteX131" fmla="*/ 98220 w 359296"/>
                <a:gd name="connsiteY131" fmla="*/ 118025 h 360000"/>
                <a:gd name="connsiteX132" fmla="*/ 97720 w 359296"/>
                <a:gd name="connsiteY132" fmla="*/ 118145 h 360000"/>
                <a:gd name="connsiteX133" fmla="*/ 94035 w 359296"/>
                <a:gd name="connsiteY133" fmla="*/ 117512 h 360000"/>
                <a:gd name="connsiteX134" fmla="*/ 91975 w 359296"/>
                <a:gd name="connsiteY134" fmla="*/ 115452 h 360000"/>
                <a:gd name="connsiteX135" fmla="*/ 91485 w 359296"/>
                <a:gd name="connsiteY135" fmla="*/ 114301 h 360000"/>
                <a:gd name="connsiteX136" fmla="*/ 52400 w 359296"/>
                <a:gd name="connsiteY136" fmla="*/ 98748 h 360000"/>
                <a:gd name="connsiteX137" fmla="*/ 53892 w 359296"/>
                <a:gd name="connsiteY137" fmla="*/ 98131 h 360000"/>
                <a:gd name="connsiteX138" fmla="*/ 55383 w 359296"/>
                <a:gd name="connsiteY138" fmla="*/ 98748 h 360000"/>
                <a:gd name="connsiteX139" fmla="*/ 81013 w 359296"/>
                <a:gd name="connsiteY139" fmla="*/ 124378 h 360000"/>
                <a:gd name="connsiteX140" fmla="*/ 85217 w 359296"/>
                <a:gd name="connsiteY140" fmla="*/ 128581 h 360000"/>
                <a:gd name="connsiteX141" fmla="*/ 107348 w 359296"/>
                <a:gd name="connsiteY141" fmla="*/ 150713 h 360000"/>
                <a:gd name="connsiteX142" fmla="*/ 107348 w 359296"/>
                <a:gd name="connsiteY142" fmla="*/ 153695 h 360000"/>
                <a:gd name="connsiteX143" fmla="*/ 93460 w 359296"/>
                <a:gd name="connsiteY143" fmla="*/ 167584 h 360000"/>
                <a:gd name="connsiteX144" fmla="*/ 78015 w 359296"/>
                <a:gd name="connsiteY144" fmla="*/ 152138 h 360000"/>
                <a:gd name="connsiteX145" fmla="*/ 80956 w 359296"/>
                <a:gd name="connsiteY145" fmla="*/ 149196 h 360000"/>
                <a:gd name="connsiteX146" fmla="*/ 80956 w 359296"/>
                <a:gd name="connsiteY146" fmla="*/ 139252 h 360000"/>
                <a:gd name="connsiteX147" fmla="*/ 65129 w 359296"/>
                <a:gd name="connsiteY147" fmla="*/ 123424 h 360000"/>
                <a:gd name="connsiteX148" fmla="*/ 55185 w 359296"/>
                <a:gd name="connsiteY148" fmla="*/ 123424 h 360000"/>
                <a:gd name="connsiteX149" fmla="*/ 52243 w 359296"/>
                <a:gd name="connsiteY149" fmla="*/ 126366 h 360000"/>
                <a:gd name="connsiteX150" fmla="*/ 38512 w 359296"/>
                <a:gd name="connsiteY150" fmla="*/ 112635 h 360000"/>
                <a:gd name="connsiteX151" fmla="*/ 52400 w 359296"/>
                <a:gd name="connsiteY151" fmla="*/ 98748 h 360000"/>
                <a:gd name="connsiteX152" fmla="*/ 62024 w 359296"/>
                <a:gd name="connsiteY152" fmla="*/ 148241 h 360000"/>
                <a:gd name="connsiteX153" fmla="*/ 60157 w 359296"/>
                <a:gd name="connsiteY153" fmla="*/ 149015 h 360000"/>
                <a:gd name="connsiteX154" fmla="*/ 58291 w 359296"/>
                <a:gd name="connsiteY154" fmla="*/ 148242 h 360000"/>
                <a:gd name="connsiteX155" fmla="*/ 58291 w 359296"/>
                <a:gd name="connsiteY155" fmla="*/ 148241 h 360000"/>
                <a:gd name="connsiteX156" fmla="*/ 56140 w 359296"/>
                <a:gd name="connsiteY156" fmla="*/ 146091 h 360000"/>
                <a:gd name="connsiteX157" fmla="*/ 55367 w 359296"/>
                <a:gd name="connsiteY157" fmla="*/ 144225 h 360000"/>
                <a:gd name="connsiteX158" fmla="*/ 56141 w 359296"/>
                <a:gd name="connsiteY158" fmla="*/ 142358 h 360000"/>
                <a:gd name="connsiteX159" fmla="*/ 60157 w 359296"/>
                <a:gd name="connsiteY159" fmla="*/ 138342 h 360000"/>
                <a:gd name="connsiteX160" fmla="*/ 66040 w 359296"/>
                <a:gd name="connsiteY160" fmla="*/ 144225 h 360000"/>
                <a:gd name="connsiteX161" fmla="*/ 62024 w 359296"/>
                <a:gd name="connsiteY161" fmla="*/ 148241 h 360000"/>
                <a:gd name="connsiteX162" fmla="*/ 69628 w 359296"/>
                <a:gd name="connsiteY162" fmla="*/ 191417 h 360000"/>
                <a:gd name="connsiteX163" fmla="*/ 68136 w 359296"/>
                <a:gd name="connsiteY163" fmla="*/ 192034 h 360000"/>
                <a:gd name="connsiteX164" fmla="*/ 66645 w 359296"/>
                <a:gd name="connsiteY164" fmla="*/ 191416 h 360000"/>
                <a:gd name="connsiteX165" fmla="*/ 14681 w 359296"/>
                <a:gd name="connsiteY165" fmla="*/ 139451 h 360000"/>
                <a:gd name="connsiteX166" fmla="*/ 14062 w 359296"/>
                <a:gd name="connsiteY166" fmla="*/ 137960 h 360000"/>
                <a:gd name="connsiteX167" fmla="*/ 14681 w 359296"/>
                <a:gd name="connsiteY167" fmla="*/ 136469 h 360000"/>
                <a:gd name="connsiteX168" fmla="*/ 28568 w 359296"/>
                <a:gd name="connsiteY168" fmla="*/ 122581 h 360000"/>
                <a:gd name="connsiteX169" fmla="*/ 42957 w 359296"/>
                <a:gd name="connsiteY169" fmla="*/ 136969 h 360000"/>
                <a:gd name="connsiteX170" fmla="*/ 41304 w 359296"/>
                <a:gd name="connsiteY170" fmla="*/ 144225 h 360000"/>
                <a:gd name="connsiteX171" fmla="*/ 46197 w 359296"/>
                <a:gd name="connsiteY171" fmla="*/ 156035 h 360000"/>
                <a:gd name="connsiteX172" fmla="*/ 48347 w 359296"/>
                <a:gd name="connsiteY172" fmla="*/ 158185 h 360000"/>
                <a:gd name="connsiteX173" fmla="*/ 48347 w 359296"/>
                <a:gd name="connsiteY173" fmla="*/ 158186 h 360000"/>
                <a:gd name="connsiteX174" fmla="*/ 60157 w 359296"/>
                <a:gd name="connsiteY174" fmla="*/ 163078 h 360000"/>
                <a:gd name="connsiteX175" fmla="*/ 67414 w 359296"/>
                <a:gd name="connsiteY175" fmla="*/ 161426 h 360000"/>
                <a:gd name="connsiteX176" fmla="*/ 83516 w 359296"/>
                <a:gd name="connsiteY176" fmla="*/ 177529 h 360000"/>
                <a:gd name="connsiteX177" fmla="*/ 69628 w 359296"/>
                <a:gd name="connsiteY177" fmla="*/ 191417 h 360000"/>
                <a:gd name="connsiteX178" fmla="*/ 170063 w 359296"/>
                <a:gd name="connsiteY178" fmla="*/ 136592 h 360000"/>
                <a:gd name="connsiteX179" fmla="*/ 130292 w 359296"/>
                <a:gd name="connsiteY179" fmla="*/ 136592 h 360000"/>
                <a:gd name="connsiteX180" fmla="*/ 144736 w 359296"/>
                <a:gd name="connsiteY180" fmla="*/ 81064 h 360000"/>
                <a:gd name="connsiteX181" fmla="*/ 166546 w 359296"/>
                <a:gd name="connsiteY181" fmla="*/ 64202 h 360000"/>
                <a:gd name="connsiteX182" fmla="*/ 183052 w 359296"/>
                <a:gd name="connsiteY182" fmla="*/ 71397 h 360000"/>
                <a:gd name="connsiteX183" fmla="*/ 233984 w 359296"/>
                <a:gd name="connsiteY183" fmla="*/ 81198 h 360000"/>
                <a:gd name="connsiteX184" fmla="*/ 245753 w 359296"/>
                <a:gd name="connsiteY184" fmla="*/ 73481 h 360000"/>
                <a:gd name="connsiteX185" fmla="*/ 247656 w 359296"/>
                <a:gd name="connsiteY185" fmla="*/ 71900 h 360000"/>
                <a:gd name="connsiteX186" fmla="*/ 251735 w 359296"/>
                <a:gd name="connsiteY186" fmla="*/ 70677 h 360000"/>
                <a:gd name="connsiteX187" fmla="*/ 255450 w 359296"/>
                <a:gd name="connsiteY187" fmla="*/ 72769 h 360000"/>
                <a:gd name="connsiteX188" fmla="*/ 254384 w 359296"/>
                <a:gd name="connsiteY188" fmla="*/ 80464 h 360000"/>
                <a:gd name="connsiteX189" fmla="*/ 252709 w 359296"/>
                <a:gd name="connsiteY189" fmla="*/ 81855 h 360000"/>
                <a:gd name="connsiteX190" fmla="*/ 205952 w 359296"/>
                <a:gd name="connsiteY190" fmla="*/ 98760 h 360000"/>
                <a:gd name="connsiteX191" fmla="*/ 194719 w 359296"/>
                <a:gd name="connsiteY191" fmla="*/ 97879 h 360000"/>
                <a:gd name="connsiteX192" fmla="*/ 187001 w 359296"/>
                <a:gd name="connsiteY192" fmla="*/ 102504 h 360000"/>
                <a:gd name="connsiteX193" fmla="*/ 175068 w 359296"/>
                <a:gd name="connsiteY193" fmla="*/ 136592 h 360000"/>
                <a:gd name="connsiteX194" fmla="*/ 170063 w 359296"/>
                <a:gd name="connsiteY194" fmla="*/ 136592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359296" h="360000">
                  <a:moveTo>
                    <a:pt x="357908" y="151424"/>
                  </a:moveTo>
                  <a:cubicBezTo>
                    <a:pt x="356243" y="149760"/>
                    <a:pt x="353853" y="149039"/>
                    <a:pt x="351548" y="149503"/>
                  </a:cubicBezTo>
                  <a:lnTo>
                    <a:pt x="290950" y="161698"/>
                  </a:lnTo>
                  <a:cubicBezTo>
                    <a:pt x="288410" y="162210"/>
                    <a:pt x="286356" y="164078"/>
                    <a:pt x="285607" y="166558"/>
                  </a:cubicBezTo>
                  <a:cubicBezTo>
                    <a:pt x="284857" y="169038"/>
                    <a:pt x="285533" y="171731"/>
                    <a:pt x="287365" y="173564"/>
                  </a:cubicBezTo>
                  <a:lnTo>
                    <a:pt x="295564" y="181762"/>
                  </a:lnTo>
                  <a:lnTo>
                    <a:pt x="263387" y="213938"/>
                  </a:lnTo>
                  <a:lnTo>
                    <a:pt x="238478" y="189030"/>
                  </a:lnTo>
                  <a:cubicBezTo>
                    <a:pt x="237159" y="187711"/>
                    <a:pt x="235371" y="186970"/>
                    <a:pt x="233506" y="186970"/>
                  </a:cubicBezTo>
                  <a:cubicBezTo>
                    <a:pt x="231642" y="186970"/>
                    <a:pt x="229854" y="187711"/>
                    <a:pt x="228535" y="189030"/>
                  </a:cubicBezTo>
                  <a:lnTo>
                    <a:pt x="197970" y="219595"/>
                  </a:lnTo>
                  <a:lnTo>
                    <a:pt x="209435" y="178399"/>
                  </a:lnTo>
                  <a:cubicBezTo>
                    <a:pt x="212222" y="168384"/>
                    <a:pt x="210214" y="157894"/>
                    <a:pt x="203926" y="149616"/>
                  </a:cubicBezTo>
                  <a:cubicBezTo>
                    <a:pt x="200074" y="144546"/>
                    <a:pt x="194989" y="140809"/>
                    <a:pt x="189240" y="138667"/>
                  </a:cubicBezTo>
                  <a:lnTo>
                    <a:pt x="198406" y="112485"/>
                  </a:lnTo>
                  <a:cubicBezTo>
                    <a:pt x="200935" y="112707"/>
                    <a:pt x="203458" y="112821"/>
                    <a:pt x="205952" y="112821"/>
                  </a:cubicBezTo>
                  <a:cubicBezTo>
                    <a:pt x="226255" y="112821"/>
                    <a:pt x="246051" y="105664"/>
                    <a:pt x="261693" y="92671"/>
                  </a:cubicBezTo>
                  <a:lnTo>
                    <a:pt x="263369" y="91280"/>
                  </a:lnTo>
                  <a:cubicBezTo>
                    <a:pt x="271616" y="84428"/>
                    <a:pt x="273025" y="72520"/>
                    <a:pt x="266579" y="64173"/>
                  </a:cubicBezTo>
                  <a:cubicBezTo>
                    <a:pt x="263310" y="59939"/>
                    <a:pt x="258586" y="57284"/>
                    <a:pt x="253278" y="56698"/>
                  </a:cubicBezTo>
                  <a:cubicBezTo>
                    <a:pt x="247967" y="56111"/>
                    <a:pt x="242778" y="57669"/>
                    <a:pt x="238669" y="61083"/>
                  </a:cubicBezTo>
                  <a:lnTo>
                    <a:pt x="236765" y="62664"/>
                  </a:lnTo>
                  <a:cubicBezTo>
                    <a:pt x="233961" y="64993"/>
                    <a:pt x="230894" y="67005"/>
                    <a:pt x="227649" y="68641"/>
                  </a:cubicBezTo>
                  <a:cubicBezTo>
                    <a:pt x="216807" y="74110"/>
                    <a:pt x="203268" y="71674"/>
                    <a:pt x="194271" y="62771"/>
                  </a:cubicBezTo>
                  <a:cubicBezTo>
                    <a:pt x="207358" y="58717"/>
                    <a:pt x="216891" y="46501"/>
                    <a:pt x="216891" y="32100"/>
                  </a:cubicBezTo>
                  <a:cubicBezTo>
                    <a:pt x="216892" y="14400"/>
                    <a:pt x="202491" y="0"/>
                    <a:pt x="184790" y="0"/>
                  </a:cubicBezTo>
                  <a:cubicBezTo>
                    <a:pt x="167089" y="0"/>
                    <a:pt x="152689" y="14400"/>
                    <a:pt x="152689" y="32100"/>
                  </a:cubicBezTo>
                  <a:cubicBezTo>
                    <a:pt x="152689" y="39144"/>
                    <a:pt x="154975" y="45661"/>
                    <a:pt x="158836" y="50960"/>
                  </a:cubicBezTo>
                  <a:cubicBezTo>
                    <a:pt x="151533" y="52532"/>
                    <a:pt x="144961" y="56297"/>
                    <a:pt x="139932" y="61620"/>
                  </a:cubicBezTo>
                  <a:cubicBezTo>
                    <a:pt x="139639" y="61878"/>
                    <a:pt x="139358" y="62156"/>
                    <a:pt x="139103" y="62470"/>
                  </a:cubicBezTo>
                  <a:cubicBezTo>
                    <a:pt x="126708" y="77695"/>
                    <a:pt x="110183" y="88616"/>
                    <a:pt x="91316" y="94051"/>
                  </a:cubicBezTo>
                  <a:cubicBezTo>
                    <a:pt x="86208" y="95523"/>
                    <a:pt x="82165" y="98915"/>
                    <a:pt x="79739" y="103215"/>
                  </a:cubicBezTo>
                  <a:lnTo>
                    <a:pt x="65327" y="88804"/>
                  </a:lnTo>
                  <a:cubicBezTo>
                    <a:pt x="59022" y="82499"/>
                    <a:pt x="48763" y="82500"/>
                    <a:pt x="42457" y="88804"/>
                  </a:cubicBezTo>
                  <a:lnTo>
                    <a:pt x="23597" y="107665"/>
                  </a:lnTo>
                  <a:lnTo>
                    <a:pt x="23597" y="107665"/>
                  </a:lnTo>
                  <a:lnTo>
                    <a:pt x="23597" y="107665"/>
                  </a:lnTo>
                  <a:lnTo>
                    <a:pt x="4737" y="126525"/>
                  </a:lnTo>
                  <a:cubicBezTo>
                    <a:pt x="1682" y="129579"/>
                    <a:pt x="0" y="133639"/>
                    <a:pt x="0" y="137960"/>
                  </a:cubicBezTo>
                  <a:cubicBezTo>
                    <a:pt x="0" y="142280"/>
                    <a:pt x="1683" y="146341"/>
                    <a:pt x="4736" y="149396"/>
                  </a:cubicBezTo>
                  <a:lnTo>
                    <a:pt x="56701" y="201360"/>
                  </a:lnTo>
                  <a:cubicBezTo>
                    <a:pt x="59756" y="204415"/>
                    <a:pt x="63816" y="206096"/>
                    <a:pt x="68136" y="206096"/>
                  </a:cubicBezTo>
                  <a:cubicBezTo>
                    <a:pt x="72457" y="206096"/>
                    <a:pt x="76518" y="204414"/>
                    <a:pt x="79572" y="201360"/>
                  </a:cubicBezTo>
                  <a:lnTo>
                    <a:pt x="99100" y="181832"/>
                  </a:lnTo>
                  <a:lnTo>
                    <a:pt x="89840" y="206113"/>
                  </a:lnTo>
                  <a:cubicBezTo>
                    <a:pt x="88457" y="209741"/>
                    <a:pt x="90276" y="213804"/>
                    <a:pt x="93904" y="215188"/>
                  </a:cubicBezTo>
                  <a:cubicBezTo>
                    <a:pt x="94729" y="215502"/>
                    <a:pt x="95576" y="215651"/>
                    <a:pt x="96409" y="215651"/>
                  </a:cubicBezTo>
                  <a:cubicBezTo>
                    <a:pt x="99241" y="215651"/>
                    <a:pt x="101911" y="213927"/>
                    <a:pt x="102980" y="211124"/>
                  </a:cubicBezTo>
                  <a:lnTo>
                    <a:pt x="126041" y="150654"/>
                  </a:lnTo>
                  <a:lnTo>
                    <a:pt x="170064" y="150654"/>
                  </a:lnTo>
                  <a:lnTo>
                    <a:pt x="177674" y="150654"/>
                  </a:lnTo>
                  <a:cubicBezTo>
                    <a:pt x="183636" y="150654"/>
                    <a:pt x="189122" y="153377"/>
                    <a:pt x="192729" y="158124"/>
                  </a:cubicBezTo>
                  <a:cubicBezTo>
                    <a:pt x="196335" y="162870"/>
                    <a:pt x="197487" y="168886"/>
                    <a:pt x="195888" y="174629"/>
                  </a:cubicBezTo>
                  <a:lnTo>
                    <a:pt x="179911" y="232036"/>
                  </a:lnTo>
                  <a:cubicBezTo>
                    <a:pt x="179192" y="234619"/>
                    <a:pt x="176817" y="236424"/>
                    <a:pt x="174135" y="236424"/>
                  </a:cubicBezTo>
                  <a:cubicBezTo>
                    <a:pt x="171729" y="236424"/>
                    <a:pt x="170246" y="235106"/>
                    <a:pt x="169575" y="234321"/>
                  </a:cubicBezTo>
                  <a:cubicBezTo>
                    <a:pt x="168905" y="233535"/>
                    <a:pt x="167837" y="231863"/>
                    <a:pt x="168214" y="229487"/>
                  </a:cubicBezTo>
                  <a:lnTo>
                    <a:pt x="176716" y="176041"/>
                  </a:lnTo>
                  <a:cubicBezTo>
                    <a:pt x="177039" y="174009"/>
                    <a:pt x="176456" y="171937"/>
                    <a:pt x="175120" y="170372"/>
                  </a:cubicBezTo>
                  <a:cubicBezTo>
                    <a:pt x="173784" y="168807"/>
                    <a:pt x="171829" y="167906"/>
                    <a:pt x="169772" y="167906"/>
                  </a:cubicBezTo>
                  <a:lnTo>
                    <a:pt x="153102" y="167906"/>
                  </a:lnTo>
                  <a:cubicBezTo>
                    <a:pt x="150450" y="167906"/>
                    <a:pt x="148024" y="169397"/>
                    <a:pt x="146827" y="171763"/>
                  </a:cubicBezTo>
                  <a:cubicBezTo>
                    <a:pt x="146417" y="172574"/>
                    <a:pt x="105621" y="253238"/>
                    <a:pt x="91873" y="280493"/>
                  </a:cubicBezTo>
                  <a:cubicBezTo>
                    <a:pt x="90497" y="283223"/>
                    <a:pt x="87505" y="284780"/>
                    <a:pt x="84438" y="284361"/>
                  </a:cubicBezTo>
                  <a:lnTo>
                    <a:pt x="84104" y="284316"/>
                  </a:lnTo>
                  <a:cubicBezTo>
                    <a:pt x="82011" y="284033"/>
                    <a:pt x="80193" y="282829"/>
                    <a:pt x="79114" y="281013"/>
                  </a:cubicBezTo>
                  <a:cubicBezTo>
                    <a:pt x="78034" y="279197"/>
                    <a:pt x="77848" y="277024"/>
                    <a:pt x="78601" y="275051"/>
                  </a:cubicBezTo>
                  <a:lnTo>
                    <a:pt x="82934" y="263690"/>
                  </a:lnTo>
                  <a:cubicBezTo>
                    <a:pt x="84317" y="260062"/>
                    <a:pt x="82498" y="255999"/>
                    <a:pt x="78870" y="254615"/>
                  </a:cubicBezTo>
                  <a:cubicBezTo>
                    <a:pt x="75242" y="253231"/>
                    <a:pt x="71179" y="255052"/>
                    <a:pt x="69794" y="258679"/>
                  </a:cubicBezTo>
                  <a:lnTo>
                    <a:pt x="65462" y="270039"/>
                  </a:lnTo>
                  <a:cubicBezTo>
                    <a:pt x="63170" y="276048"/>
                    <a:pt x="63740" y="282665"/>
                    <a:pt x="67024" y="288195"/>
                  </a:cubicBezTo>
                  <a:cubicBezTo>
                    <a:pt x="70308" y="293723"/>
                    <a:pt x="75847" y="297390"/>
                    <a:pt x="82214" y="298252"/>
                  </a:cubicBezTo>
                  <a:lnTo>
                    <a:pt x="82548" y="298296"/>
                  </a:lnTo>
                  <a:cubicBezTo>
                    <a:pt x="83512" y="298427"/>
                    <a:pt x="84472" y="298490"/>
                    <a:pt x="85426" y="298490"/>
                  </a:cubicBezTo>
                  <a:cubicBezTo>
                    <a:pt x="93387" y="298490"/>
                    <a:pt x="100791" y="294042"/>
                    <a:pt x="104430" y="286826"/>
                  </a:cubicBezTo>
                  <a:cubicBezTo>
                    <a:pt x="116438" y="263019"/>
                    <a:pt x="149095" y="198439"/>
                    <a:pt x="157425" y="181968"/>
                  </a:cubicBezTo>
                  <a:lnTo>
                    <a:pt x="161534" y="181968"/>
                  </a:lnTo>
                  <a:lnTo>
                    <a:pt x="154327" y="227278"/>
                  </a:lnTo>
                  <a:cubicBezTo>
                    <a:pt x="153404" y="233084"/>
                    <a:pt x="155063" y="238979"/>
                    <a:pt x="158880" y="243450"/>
                  </a:cubicBezTo>
                  <a:cubicBezTo>
                    <a:pt x="161336" y="246326"/>
                    <a:pt x="164515" y="248408"/>
                    <a:pt x="168035" y="249531"/>
                  </a:cubicBezTo>
                  <a:lnTo>
                    <a:pt x="89709" y="327857"/>
                  </a:lnTo>
                  <a:cubicBezTo>
                    <a:pt x="88391" y="329176"/>
                    <a:pt x="87649" y="330964"/>
                    <a:pt x="87649" y="332829"/>
                  </a:cubicBezTo>
                  <a:cubicBezTo>
                    <a:pt x="87649" y="334694"/>
                    <a:pt x="88391" y="336483"/>
                    <a:pt x="89709" y="337801"/>
                  </a:cubicBezTo>
                  <a:lnTo>
                    <a:pt x="109877" y="357968"/>
                  </a:lnTo>
                  <a:cubicBezTo>
                    <a:pt x="111250" y="359340"/>
                    <a:pt x="113049" y="360027"/>
                    <a:pt x="114848" y="360027"/>
                  </a:cubicBezTo>
                  <a:cubicBezTo>
                    <a:pt x="116648" y="360027"/>
                    <a:pt x="118447" y="359340"/>
                    <a:pt x="119820" y="357968"/>
                  </a:cubicBezTo>
                  <a:lnTo>
                    <a:pt x="158591" y="319197"/>
                  </a:lnTo>
                  <a:cubicBezTo>
                    <a:pt x="161337" y="316451"/>
                    <a:pt x="161337" y="311999"/>
                    <a:pt x="158591" y="309253"/>
                  </a:cubicBezTo>
                  <a:cubicBezTo>
                    <a:pt x="155845" y="306508"/>
                    <a:pt x="151394" y="306508"/>
                    <a:pt x="148647" y="309253"/>
                  </a:cubicBezTo>
                  <a:lnTo>
                    <a:pt x="114848" y="343052"/>
                  </a:lnTo>
                  <a:lnTo>
                    <a:pt x="104625" y="332828"/>
                  </a:lnTo>
                  <a:lnTo>
                    <a:pt x="233508" y="203944"/>
                  </a:lnTo>
                  <a:lnTo>
                    <a:pt x="258417" y="228853"/>
                  </a:lnTo>
                  <a:cubicBezTo>
                    <a:pt x="259736" y="230171"/>
                    <a:pt x="261524" y="230913"/>
                    <a:pt x="263389" y="230913"/>
                  </a:cubicBezTo>
                  <a:cubicBezTo>
                    <a:pt x="265253" y="230913"/>
                    <a:pt x="267041" y="230171"/>
                    <a:pt x="268360" y="228853"/>
                  </a:cubicBezTo>
                  <a:lnTo>
                    <a:pt x="310480" y="186733"/>
                  </a:lnTo>
                  <a:cubicBezTo>
                    <a:pt x="313225" y="183987"/>
                    <a:pt x="313225" y="179535"/>
                    <a:pt x="310480" y="176789"/>
                  </a:cubicBezTo>
                  <a:lnTo>
                    <a:pt x="306586" y="172895"/>
                  </a:lnTo>
                  <a:lnTo>
                    <a:pt x="343956" y="165374"/>
                  </a:lnTo>
                  <a:lnTo>
                    <a:pt x="336435" y="202745"/>
                  </a:lnTo>
                  <a:lnTo>
                    <a:pt x="330648" y="196957"/>
                  </a:lnTo>
                  <a:cubicBezTo>
                    <a:pt x="327902" y="194212"/>
                    <a:pt x="323451" y="194212"/>
                    <a:pt x="320704" y="196957"/>
                  </a:cubicBezTo>
                  <a:lnTo>
                    <a:pt x="263388" y="254273"/>
                  </a:lnTo>
                  <a:lnTo>
                    <a:pt x="238479" y="229364"/>
                  </a:lnTo>
                  <a:cubicBezTo>
                    <a:pt x="235733" y="226619"/>
                    <a:pt x="231282" y="226619"/>
                    <a:pt x="228535" y="229364"/>
                  </a:cubicBezTo>
                  <a:lnTo>
                    <a:pt x="188421" y="269478"/>
                  </a:lnTo>
                  <a:cubicBezTo>
                    <a:pt x="185675" y="272224"/>
                    <a:pt x="185675" y="276676"/>
                    <a:pt x="188421" y="279423"/>
                  </a:cubicBezTo>
                  <a:cubicBezTo>
                    <a:pt x="191167" y="282168"/>
                    <a:pt x="195618" y="282168"/>
                    <a:pt x="198365" y="279423"/>
                  </a:cubicBezTo>
                  <a:lnTo>
                    <a:pt x="233506" y="244281"/>
                  </a:lnTo>
                  <a:lnTo>
                    <a:pt x="258415" y="269190"/>
                  </a:lnTo>
                  <a:cubicBezTo>
                    <a:pt x="261162" y="271935"/>
                    <a:pt x="265613" y="271935"/>
                    <a:pt x="268360" y="269190"/>
                  </a:cubicBezTo>
                  <a:lnTo>
                    <a:pt x="325676" y="211874"/>
                  </a:lnTo>
                  <a:lnTo>
                    <a:pt x="335768" y="221967"/>
                  </a:lnTo>
                  <a:cubicBezTo>
                    <a:pt x="337601" y="223799"/>
                    <a:pt x="340294" y="224476"/>
                    <a:pt x="342773" y="223725"/>
                  </a:cubicBezTo>
                  <a:cubicBezTo>
                    <a:pt x="345254" y="222976"/>
                    <a:pt x="347122" y="220923"/>
                    <a:pt x="347633" y="218381"/>
                  </a:cubicBezTo>
                  <a:lnTo>
                    <a:pt x="359829" y="157783"/>
                  </a:lnTo>
                  <a:cubicBezTo>
                    <a:pt x="360293" y="155476"/>
                    <a:pt x="359572" y="153089"/>
                    <a:pt x="357908" y="151424"/>
                  </a:cubicBezTo>
                  <a:close/>
                  <a:moveTo>
                    <a:pt x="184790" y="14063"/>
                  </a:moveTo>
                  <a:cubicBezTo>
                    <a:pt x="194737" y="14063"/>
                    <a:pt x="202828" y="22155"/>
                    <a:pt x="202828" y="32100"/>
                  </a:cubicBezTo>
                  <a:cubicBezTo>
                    <a:pt x="202828" y="42047"/>
                    <a:pt x="194736" y="50139"/>
                    <a:pt x="184790" y="50139"/>
                  </a:cubicBezTo>
                  <a:cubicBezTo>
                    <a:pt x="174844" y="50139"/>
                    <a:pt x="166752" y="42047"/>
                    <a:pt x="166752" y="32100"/>
                  </a:cubicBezTo>
                  <a:cubicBezTo>
                    <a:pt x="166752" y="22155"/>
                    <a:pt x="174844" y="14063"/>
                    <a:pt x="184790" y="14063"/>
                  </a:cubicBezTo>
                  <a:close/>
                  <a:moveTo>
                    <a:pt x="115215" y="138691"/>
                  </a:moveTo>
                  <a:lnTo>
                    <a:pt x="106658" y="130134"/>
                  </a:lnTo>
                  <a:cubicBezTo>
                    <a:pt x="110722" y="128808"/>
                    <a:pt x="114713" y="127292"/>
                    <a:pt x="118621" y="125595"/>
                  </a:cubicBezTo>
                  <a:lnTo>
                    <a:pt x="115215" y="138691"/>
                  </a:lnTo>
                  <a:close/>
                  <a:moveTo>
                    <a:pt x="91485" y="114301"/>
                  </a:moveTo>
                  <a:cubicBezTo>
                    <a:pt x="90654" y="111417"/>
                    <a:pt x="92325" y="108395"/>
                    <a:pt x="95209" y="107564"/>
                  </a:cubicBezTo>
                  <a:cubicBezTo>
                    <a:pt x="106768" y="104234"/>
                    <a:pt x="117549" y="99093"/>
                    <a:pt x="127262" y="92379"/>
                  </a:cubicBezTo>
                  <a:lnTo>
                    <a:pt x="123292" y="107644"/>
                  </a:lnTo>
                  <a:cubicBezTo>
                    <a:pt x="115387" y="112011"/>
                    <a:pt x="106971" y="115504"/>
                    <a:pt x="98220" y="118025"/>
                  </a:cubicBezTo>
                  <a:cubicBezTo>
                    <a:pt x="98058" y="118072"/>
                    <a:pt x="97888" y="118112"/>
                    <a:pt x="97720" y="118145"/>
                  </a:cubicBezTo>
                  <a:cubicBezTo>
                    <a:pt x="96422" y="118391"/>
                    <a:pt x="95124" y="118133"/>
                    <a:pt x="94035" y="117512"/>
                  </a:cubicBezTo>
                  <a:lnTo>
                    <a:pt x="91975" y="115452"/>
                  </a:lnTo>
                  <a:cubicBezTo>
                    <a:pt x="91772" y="115093"/>
                    <a:pt x="91603" y="114711"/>
                    <a:pt x="91485" y="114301"/>
                  </a:cubicBezTo>
                  <a:close/>
                  <a:moveTo>
                    <a:pt x="52400" y="98748"/>
                  </a:moveTo>
                  <a:cubicBezTo>
                    <a:pt x="52811" y="98336"/>
                    <a:pt x="53352" y="98131"/>
                    <a:pt x="53892" y="98131"/>
                  </a:cubicBezTo>
                  <a:cubicBezTo>
                    <a:pt x="54432" y="98131"/>
                    <a:pt x="54972" y="98336"/>
                    <a:pt x="55383" y="98748"/>
                  </a:cubicBezTo>
                  <a:lnTo>
                    <a:pt x="81013" y="124378"/>
                  </a:lnTo>
                  <a:cubicBezTo>
                    <a:pt x="82202" y="126001"/>
                    <a:pt x="83620" y="127417"/>
                    <a:pt x="85217" y="128581"/>
                  </a:cubicBezTo>
                  <a:lnTo>
                    <a:pt x="107348" y="150713"/>
                  </a:lnTo>
                  <a:cubicBezTo>
                    <a:pt x="108171" y="151535"/>
                    <a:pt x="108171" y="152873"/>
                    <a:pt x="107348" y="153695"/>
                  </a:cubicBezTo>
                  <a:lnTo>
                    <a:pt x="93460" y="167584"/>
                  </a:lnTo>
                  <a:lnTo>
                    <a:pt x="78015" y="152138"/>
                  </a:lnTo>
                  <a:lnTo>
                    <a:pt x="80956" y="149196"/>
                  </a:lnTo>
                  <a:cubicBezTo>
                    <a:pt x="83702" y="146450"/>
                    <a:pt x="83702" y="141998"/>
                    <a:pt x="80956" y="139252"/>
                  </a:cubicBezTo>
                  <a:lnTo>
                    <a:pt x="65129" y="123424"/>
                  </a:lnTo>
                  <a:cubicBezTo>
                    <a:pt x="62383" y="120679"/>
                    <a:pt x="57932" y="120679"/>
                    <a:pt x="55185" y="123424"/>
                  </a:cubicBezTo>
                  <a:lnTo>
                    <a:pt x="52243" y="126366"/>
                  </a:lnTo>
                  <a:lnTo>
                    <a:pt x="38512" y="112635"/>
                  </a:lnTo>
                  <a:lnTo>
                    <a:pt x="52400" y="98748"/>
                  </a:lnTo>
                  <a:close/>
                  <a:moveTo>
                    <a:pt x="62024" y="148241"/>
                  </a:moveTo>
                  <a:cubicBezTo>
                    <a:pt x="61351" y="148914"/>
                    <a:pt x="60566" y="149015"/>
                    <a:pt x="60157" y="149015"/>
                  </a:cubicBezTo>
                  <a:cubicBezTo>
                    <a:pt x="59749" y="149015"/>
                    <a:pt x="58964" y="148914"/>
                    <a:pt x="58291" y="148242"/>
                  </a:cubicBezTo>
                  <a:lnTo>
                    <a:pt x="58291" y="148241"/>
                  </a:lnTo>
                  <a:lnTo>
                    <a:pt x="56140" y="146091"/>
                  </a:lnTo>
                  <a:cubicBezTo>
                    <a:pt x="55468" y="145418"/>
                    <a:pt x="55367" y="144633"/>
                    <a:pt x="55367" y="144225"/>
                  </a:cubicBezTo>
                  <a:cubicBezTo>
                    <a:pt x="55367" y="143816"/>
                    <a:pt x="55468" y="143031"/>
                    <a:pt x="56141" y="142358"/>
                  </a:cubicBezTo>
                  <a:lnTo>
                    <a:pt x="60157" y="138342"/>
                  </a:lnTo>
                  <a:lnTo>
                    <a:pt x="66040" y="144225"/>
                  </a:lnTo>
                  <a:lnTo>
                    <a:pt x="62024" y="148241"/>
                  </a:lnTo>
                  <a:close/>
                  <a:moveTo>
                    <a:pt x="69628" y="191417"/>
                  </a:moveTo>
                  <a:cubicBezTo>
                    <a:pt x="69116" y="191927"/>
                    <a:pt x="68535" y="192034"/>
                    <a:pt x="68136" y="192034"/>
                  </a:cubicBezTo>
                  <a:cubicBezTo>
                    <a:pt x="67738" y="192034"/>
                    <a:pt x="67155" y="191927"/>
                    <a:pt x="66645" y="191416"/>
                  </a:cubicBezTo>
                  <a:lnTo>
                    <a:pt x="14681" y="139451"/>
                  </a:lnTo>
                  <a:cubicBezTo>
                    <a:pt x="14169" y="138940"/>
                    <a:pt x="14062" y="138358"/>
                    <a:pt x="14062" y="137960"/>
                  </a:cubicBezTo>
                  <a:cubicBezTo>
                    <a:pt x="14062" y="137561"/>
                    <a:pt x="14169" y="136979"/>
                    <a:pt x="14681" y="136469"/>
                  </a:cubicBezTo>
                  <a:lnTo>
                    <a:pt x="28568" y="122581"/>
                  </a:lnTo>
                  <a:lnTo>
                    <a:pt x="42957" y="136969"/>
                  </a:lnTo>
                  <a:cubicBezTo>
                    <a:pt x="41877" y="139203"/>
                    <a:pt x="41304" y="141670"/>
                    <a:pt x="41304" y="144225"/>
                  </a:cubicBezTo>
                  <a:cubicBezTo>
                    <a:pt x="41304" y="148687"/>
                    <a:pt x="43043" y="152881"/>
                    <a:pt x="46197" y="156035"/>
                  </a:cubicBezTo>
                  <a:lnTo>
                    <a:pt x="48347" y="158185"/>
                  </a:lnTo>
                  <a:lnTo>
                    <a:pt x="48347" y="158186"/>
                  </a:lnTo>
                  <a:cubicBezTo>
                    <a:pt x="51501" y="161340"/>
                    <a:pt x="55696" y="163078"/>
                    <a:pt x="60157" y="163078"/>
                  </a:cubicBezTo>
                  <a:cubicBezTo>
                    <a:pt x="62712" y="163078"/>
                    <a:pt x="65179" y="162506"/>
                    <a:pt x="67414" y="161426"/>
                  </a:cubicBezTo>
                  <a:lnTo>
                    <a:pt x="83516" y="177529"/>
                  </a:lnTo>
                  <a:lnTo>
                    <a:pt x="69628" y="191417"/>
                  </a:lnTo>
                  <a:close/>
                  <a:moveTo>
                    <a:pt x="170063" y="136592"/>
                  </a:moveTo>
                  <a:lnTo>
                    <a:pt x="130292" y="136592"/>
                  </a:lnTo>
                  <a:lnTo>
                    <a:pt x="144736" y="81064"/>
                  </a:lnTo>
                  <a:cubicBezTo>
                    <a:pt x="147319" y="71136"/>
                    <a:pt x="156288" y="64202"/>
                    <a:pt x="166546" y="64202"/>
                  </a:cubicBezTo>
                  <a:cubicBezTo>
                    <a:pt x="172884" y="64202"/>
                    <a:pt x="178746" y="66758"/>
                    <a:pt x="183052" y="71397"/>
                  </a:cubicBezTo>
                  <a:cubicBezTo>
                    <a:pt x="196263" y="85631"/>
                    <a:pt x="217208" y="89661"/>
                    <a:pt x="233984" y="81198"/>
                  </a:cubicBezTo>
                  <a:cubicBezTo>
                    <a:pt x="238173" y="79085"/>
                    <a:pt x="242133" y="76489"/>
                    <a:pt x="245753" y="73481"/>
                  </a:cubicBezTo>
                  <a:lnTo>
                    <a:pt x="247656" y="71900"/>
                  </a:lnTo>
                  <a:cubicBezTo>
                    <a:pt x="248804" y="70947"/>
                    <a:pt x="250251" y="70509"/>
                    <a:pt x="251735" y="70677"/>
                  </a:cubicBezTo>
                  <a:cubicBezTo>
                    <a:pt x="253215" y="70840"/>
                    <a:pt x="254534" y="71582"/>
                    <a:pt x="255450" y="72769"/>
                  </a:cubicBezTo>
                  <a:cubicBezTo>
                    <a:pt x="257216" y="75056"/>
                    <a:pt x="256738" y="78508"/>
                    <a:pt x="254384" y="80464"/>
                  </a:cubicBezTo>
                  <a:lnTo>
                    <a:pt x="252709" y="81855"/>
                  </a:lnTo>
                  <a:cubicBezTo>
                    <a:pt x="239586" y="92756"/>
                    <a:pt x="222981" y="98760"/>
                    <a:pt x="205952" y="98760"/>
                  </a:cubicBezTo>
                  <a:cubicBezTo>
                    <a:pt x="202255" y="98760"/>
                    <a:pt x="198475" y="98464"/>
                    <a:pt x="194719" y="97879"/>
                  </a:cubicBezTo>
                  <a:cubicBezTo>
                    <a:pt x="191365" y="97353"/>
                    <a:pt x="188122" y="99302"/>
                    <a:pt x="187001" y="102504"/>
                  </a:cubicBezTo>
                  <a:lnTo>
                    <a:pt x="175068" y="136592"/>
                  </a:lnTo>
                  <a:lnTo>
                    <a:pt x="170063" y="136592"/>
                  </a:lnTo>
                  <a:close/>
                </a:path>
              </a:pathLst>
            </a:custGeom>
            <a:grpFill/>
            <a:ln w="6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 1196">
              <a:extLst>
                <a:ext uri="{FF2B5EF4-FFF2-40B4-BE49-F238E27FC236}">
                  <a16:creationId xmlns:a16="http://schemas.microsoft.com/office/drawing/2014/main" id="{B559FB3E-2AA4-4DD2-B135-5F201081E715}"/>
                </a:ext>
              </a:extLst>
            </p:cNvPr>
            <p:cNvSpPr/>
            <p:nvPr/>
          </p:nvSpPr>
          <p:spPr>
            <a:xfrm>
              <a:off x="4688436" y="1267864"/>
              <a:ext cx="14063" cy="14063"/>
            </a:xfrm>
            <a:custGeom>
              <a:avLst/>
              <a:gdLst>
                <a:gd name="connsiteX0" fmla="*/ 7031 w 14062"/>
                <a:gd name="connsiteY0" fmla="*/ 0 h 14062"/>
                <a:gd name="connsiteX1" fmla="*/ 2060 w 14062"/>
                <a:gd name="connsiteY1" fmla="*/ 2060 h 14062"/>
                <a:gd name="connsiteX2" fmla="*/ 0 w 14062"/>
                <a:gd name="connsiteY2" fmla="*/ 7031 h 14062"/>
                <a:gd name="connsiteX3" fmla="*/ 2060 w 14062"/>
                <a:gd name="connsiteY3" fmla="*/ 12002 h 14062"/>
                <a:gd name="connsiteX4" fmla="*/ 7031 w 14062"/>
                <a:gd name="connsiteY4" fmla="*/ 14063 h 14062"/>
                <a:gd name="connsiteX5" fmla="*/ 12002 w 14062"/>
                <a:gd name="connsiteY5" fmla="*/ 12002 h 14062"/>
                <a:gd name="connsiteX6" fmla="*/ 14063 w 14062"/>
                <a:gd name="connsiteY6" fmla="*/ 7031 h 14062"/>
                <a:gd name="connsiteX7" fmla="*/ 12002 w 14062"/>
                <a:gd name="connsiteY7" fmla="*/ 2060 h 14062"/>
                <a:gd name="connsiteX8" fmla="*/ 7031 w 14062"/>
                <a:gd name="connsiteY8" fmla="*/ 0 h 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2" h="14062">
                  <a:moveTo>
                    <a:pt x="7031" y="0"/>
                  </a:moveTo>
                  <a:cubicBezTo>
                    <a:pt x="5182" y="0"/>
                    <a:pt x="3368" y="752"/>
                    <a:pt x="2060" y="2060"/>
                  </a:cubicBezTo>
                  <a:cubicBezTo>
                    <a:pt x="752" y="3367"/>
                    <a:pt x="0" y="5181"/>
                    <a:pt x="0" y="7031"/>
                  </a:cubicBezTo>
                  <a:cubicBezTo>
                    <a:pt x="0" y="8888"/>
                    <a:pt x="752" y="10695"/>
                    <a:pt x="2060" y="12002"/>
                  </a:cubicBezTo>
                  <a:cubicBezTo>
                    <a:pt x="3368" y="13317"/>
                    <a:pt x="5182" y="14063"/>
                    <a:pt x="7031" y="14063"/>
                  </a:cubicBezTo>
                  <a:cubicBezTo>
                    <a:pt x="8880" y="14063"/>
                    <a:pt x="10695" y="13317"/>
                    <a:pt x="12002" y="12002"/>
                  </a:cubicBezTo>
                  <a:cubicBezTo>
                    <a:pt x="13309" y="10695"/>
                    <a:pt x="14063" y="8887"/>
                    <a:pt x="14063" y="7031"/>
                  </a:cubicBezTo>
                  <a:cubicBezTo>
                    <a:pt x="14063" y="5181"/>
                    <a:pt x="13310" y="3367"/>
                    <a:pt x="12002" y="2060"/>
                  </a:cubicBezTo>
                  <a:cubicBezTo>
                    <a:pt x="10695" y="752"/>
                    <a:pt x="8880" y="0"/>
                    <a:pt x="7031" y="0"/>
                  </a:cubicBezTo>
                  <a:close/>
                </a:path>
              </a:pathLst>
            </a:custGeom>
            <a:grpFill/>
            <a:ln w="6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Freeform 1197">
              <a:extLst>
                <a:ext uri="{FF2B5EF4-FFF2-40B4-BE49-F238E27FC236}">
                  <a16:creationId xmlns:a16="http://schemas.microsoft.com/office/drawing/2014/main" id="{26DFCD12-F4FE-4124-8215-925573E8C694}"/>
                </a:ext>
              </a:extLst>
            </p:cNvPr>
            <p:cNvSpPr/>
            <p:nvPr/>
          </p:nvSpPr>
          <p:spPr>
            <a:xfrm>
              <a:off x="4601171" y="1208338"/>
              <a:ext cx="14063" cy="14063"/>
            </a:xfrm>
            <a:custGeom>
              <a:avLst/>
              <a:gdLst>
                <a:gd name="connsiteX0" fmla="*/ 7031 w 14062"/>
                <a:gd name="connsiteY0" fmla="*/ 14063 h 14062"/>
                <a:gd name="connsiteX1" fmla="*/ 12002 w 14062"/>
                <a:gd name="connsiteY1" fmla="*/ 12002 h 14062"/>
                <a:gd name="connsiteX2" fmla="*/ 14063 w 14062"/>
                <a:gd name="connsiteY2" fmla="*/ 7031 h 14062"/>
                <a:gd name="connsiteX3" fmla="*/ 12002 w 14062"/>
                <a:gd name="connsiteY3" fmla="*/ 2060 h 14062"/>
                <a:gd name="connsiteX4" fmla="*/ 7031 w 14062"/>
                <a:gd name="connsiteY4" fmla="*/ 0 h 14062"/>
                <a:gd name="connsiteX5" fmla="*/ 2053 w 14062"/>
                <a:gd name="connsiteY5" fmla="*/ 2060 h 14062"/>
                <a:gd name="connsiteX6" fmla="*/ 0 w 14062"/>
                <a:gd name="connsiteY6" fmla="*/ 7031 h 14062"/>
                <a:gd name="connsiteX7" fmla="*/ 2053 w 14062"/>
                <a:gd name="connsiteY7" fmla="*/ 12002 h 14062"/>
                <a:gd name="connsiteX8" fmla="*/ 7031 w 14062"/>
                <a:gd name="connsiteY8" fmla="*/ 14063 h 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2" h="14062">
                  <a:moveTo>
                    <a:pt x="7031" y="14063"/>
                  </a:moveTo>
                  <a:cubicBezTo>
                    <a:pt x="8880" y="14063"/>
                    <a:pt x="10695" y="13310"/>
                    <a:pt x="12002" y="12002"/>
                  </a:cubicBezTo>
                  <a:cubicBezTo>
                    <a:pt x="13309" y="10695"/>
                    <a:pt x="14063" y="8880"/>
                    <a:pt x="14063" y="7031"/>
                  </a:cubicBezTo>
                  <a:cubicBezTo>
                    <a:pt x="14063" y="5182"/>
                    <a:pt x="13310" y="3368"/>
                    <a:pt x="12002" y="2060"/>
                  </a:cubicBezTo>
                  <a:cubicBezTo>
                    <a:pt x="10687" y="752"/>
                    <a:pt x="8880" y="0"/>
                    <a:pt x="7031" y="0"/>
                  </a:cubicBezTo>
                  <a:cubicBezTo>
                    <a:pt x="5182" y="0"/>
                    <a:pt x="3368" y="752"/>
                    <a:pt x="2053" y="2060"/>
                  </a:cubicBezTo>
                  <a:cubicBezTo>
                    <a:pt x="746" y="3368"/>
                    <a:pt x="0" y="5182"/>
                    <a:pt x="0" y="7031"/>
                  </a:cubicBezTo>
                  <a:cubicBezTo>
                    <a:pt x="0" y="8880"/>
                    <a:pt x="746" y="10695"/>
                    <a:pt x="2053" y="12002"/>
                  </a:cubicBezTo>
                  <a:cubicBezTo>
                    <a:pt x="3368" y="13309"/>
                    <a:pt x="5175" y="14063"/>
                    <a:pt x="7031" y="14063"/>
                  </a:cubicBezTo>
                  <a:close/>
                </a:path>
              </a:pathLst>
            </a:custGeom>
            <a:grpFill/>
            <a:ln w="6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6" name="Graphic 3449">
            <a:extLst>
              <a:ext uri="{FF2B5EF4-FFF2-40B4-BE49-F238E27FC236}">
                <a16:creationId xmlns:a16="http://schemas.microsoft.com/office/drawing/2014/main" id="{8FB40E68-5B22-4F21-A4A4-023602D03BB7}"/>
              </a:ext>
            </a:extLst>
          </p:cNvPr>
          <p:cNvGrpSpPr/>
          <p:nvPr/>
        </p:nvGrpSpPr>
        <p:grpSpPr>
          <a:xfrm>
            <a:off x="3065702" y="4413495"/>
            <a:ext cx="276758" cy="313310"/>
            <a:chOff x="10172868" y="5182029"/>
            <a:chExt cx="318001" cy="360000"/>
          </a:xfrm>
          <a:solidFill>
            <a:schemeClr val="bg1"/>
          </a:solidFill>
        </p:grpSpPr>
        <p:sp>
          <p:nvSpPr>
            <p:cNvPr id="95" name="Freeform 818">
              <a:extLst>
                <a:ext uri="{FF2B5EF4-FFF2-40B4-BE49-F238E27FC236}">
                  <a16:creationId xmlns:a16="http://schemas.microsoft.com/office/drawing/2014/main" id="{7454AC2B-2D24-4052-930F-8F700982CBCB}"/>
                </a:ext>
              </a:extLst>
            </p:cNvPr>
            <p:cNvSpPr/>
            <p:nvPr/>
          </p:nvSpPr>
          <p:spPr>
            <a:xfrm>
              <a:off x="10172868" y="5182029"/>
              <a:ext cx="288000" cy="360000"/>
            </a:xfrm>
            <a:custGeom>
              <a:avLst/>
              <a:gdLst>
                <a:gd name="connsiteX0" fmla="*/ 276000 w 288000"/>
                <a:gd name="connsiteY0" fmla="*/ 174000 h 360000"/>
                <a:gd name="connsiteX1" fmla="*/ 276000 w 288000"/>
                <a:gd name="connsiteY1" fmla="*/ 306000 h 360000"/>
                <a:gd name="connsiteX2" fmla="*/ 240000 w 288000"/>
                <a:gd name="connsiteY2" fmla="*/ 306000 h 360000"/>
                <a:gd name="connsiteX3" fmla="*/ 234000 w 288000"/>
                <a:gd name="connsiteY3" fmla="*/ 312000 h 360000"/>
                <a:gd name="connsiteX4" fmla="*/ 234000 w 288000"/>
                <a:gd name="connsiteY4" fmla="*/ 348000 h 360000"/>
                <a:gd name="connsiteX5" fmla="*/ 12000 w 288000"/>
                <a:gd name="connsiteY5" fmla="*/ 348000 h 360000"/>
                <a:gd name="connsiteX6" fmla="*/ 12000 w 288000"/>
                <a:gd name="connsiteY6" fmla="*/ 12000 h 360000"/>
                <a:gd name="connsiteX7" fmla="*/ 276000 w 288000"/>
                <a:gd name="connsiteY7" fmla="*/ 12000 h 360000"/>
                <a:gd name="connsiteX8" fmla="*/ 276000 w 288000"/>
                <a:gd name="connsiteY8" fmla="*/ 90000 h 360000"/>
                <a:gd name="connsiteX9" fmla="*/ 288000 w 288000"/>
                <a:gd name="connsiteY9" fmla="*/ 90000 h 360000"/>
                <a:gd name="connsiteX10" fmla="*/ 288000 w 288000"/>
                <a:gd name="connsiteY10" fmla="*/ 6000 h 360000"/>
                <a:gd name="connsiteX11" fmla="*/ 282000 w 288000"/>
                <a:gd name="connsiteY11" fmla="*/ 0 h 360000"/>
                <a:gd name="connsiteX12" fmla="*/ 6000 w 288000"/>
                <a:gd name="connsiteY12" fmla="*/ 0 h 360000"/>
                <a:gd name="connsiteX13" fmla="*/ 0 w 288000"/>
                <a:gd name="connsiteY13" fmla="*/ 6000 h 360000"/>
                <a:gd name="connsiteX14" fmla="*/ 0 w 288000"/>
                <a:gd name="connsiteY14" fmla="*/ 354000 h 360000"/>
                <a:gd name="connsiteX15" fmla="*/ 6000 w 288000"/>
                <a:gd name="connsiteY15" fmla="*/ 360000 h 360000"/>
                <a:gd name="connsiteX16" fmla="*/ 240000 w 288000"/>
                <a:gd name="connsiteY16" fmla="*/ 360000 h 360000"/>
                <a:gd name="connsiteX17" fmla="*/ 244242 w 288000"/>
                <a:gd name="connsiteY17" fmla="*/ 358242 h 360000"/>
                <a:gd name="connsiteX18" fmla="*/ 286242 w 288000"/>
                <a:gd name="connsiteY18" fmla="*/ 316242 h 360000"/>
                <a:gd name="connsiteX19" fmla="*/ 287442 w 288000"/>
                <a:gd name="connsiteY19" fmla="*/ 314484 h 360000"/>
                <a:gd name="connsiteX20" fmla="*/ 287640 w 288000"/>
                <a:gd name="connsiteY20" fmla="*/ 313926 h 360000"/>
                <a:gd name="connsiteX21" fmla="*/ 287952 w 288000"/>
                <a:gd name="connsiteY21" fmla="*/ 312366 h 360000"/>
                <a:gd name="connsiteX22" fmla="*/ 288024 w 288000"/>
                <a:gd name="connsiteY22" fmla="*/ 312000 h 360000"/>
                <a:gd name="connsiteX23" fmla="*/ 288024 w 288000"/>
                <a:gd name="connsiteY23" fmla="*/ 174000 h 360000"/>
                <a:gd name="connsiteX24" fmla="*/ 276000 w 288000"/>
                <a:gd name="connsiteY24" fmla="*/ 174000 h 360000"/>
                <a:gd name="connsiteX25" fmla="*/ 246000 w 288000"/>
                <a:gd name="connsiteY25" fmla="*/ 339516 h 360000"/>
                <a:gd name="connsiteX26" fmla="*/ 246000 w 288000"/>
                <a:gd name="connsiteY26" fmla="*/ 318000 h 360000"/>
                <a:gd name="connsiteX27" fmla="*/ 267516 w 288000"/>
                <a:gd name="connsiteY27" fmla="*/ 318000 h 360000"/>
                <a:gd name="connsiteX28" fmla="*/ 246000 w 288000"/>
                <a:gd name="connsiteY28" fmla="*/ 339516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8000" h="360000">
                  <a:moveTo>
                    <a:pt x="276000" y="174000"/>
                  </a:moveTo>
                  <a:lnTo>
                    <a:pt x="276000" y="306000"/>
                  </a:lnTo>
                  <a:lnTo>
                    <a:pt x="240000" y="306000"/>
                  </a:lnTo>
                  <a:cubicBezTo>
                    <a:pt x="236687" y="306000"/>
                    <a:pt x="234000" y="308687"/>
                    <a:pt x="234000" y="312000"/>
                  </a:cubicBezTo>
                  <a:lnTo>
                    <a:pt x="234000" y="348000"/>
                  </a:lnTo>
                  <a:lnTo>
                    <a:pt x="12000" y="348000"/>
                  </a:lnTo>
                  <a:lnTo>
                    <a:pt x="12000" y="12000"/>
                  </a:lnTo>
                  <a:lnTo>
                    <a:pt x="276000" y="12000"/>
                  </a:lnTo>
                  <a:lnTo>
                    <a:pt x="276000" y="90000"/>
                  </a:lnTo>
                  <a:lnTo>
                    <a:pt x="288000" y="90000"/>
                  </a:lnTo>
                  <a:lnTo>
                    <a:pt x="288000" y="6000"/>
                  </a:lnTo>
                  <a:cubicBezTo>
                    <a:pt x="288000" y="2687"/>
                    <a:pt x="285314" y="0"/>
                    <a:pt x="282000" y="0"/>
                  </a:cubicBezTo>
                  <a:lnTo>
                    <a:pt x="6000" y="0"/>
                  </a:lnTo>
                  <a:cubicBezTo>
                    <a:pt x="2687" y="0"/>
                    <a:pt x="0" y="2687"/>
                    <a:pt x="0" y="6000"/>
                  </a:cubicBezTo>
                  <a:lnTo>
                    <a:pt x="0" y="354000"/>
                  </a:lnTo>
                  <a:cubicBezTo>
                    <a:pt x="0" y="357314"/>
                    <a:pt x="2687" y="360000"/>
                    <a:pt x="6000" y="360000"/>
                  </a:cubicBezTo>
                  <a:lnTo>
                    <a:pt x="240000" y="360000"/>
                  </a:lnTo>
                  <a:cubicBezTo>
                    <a:pt x="241591" y="359996"/>
                    <a:pt x="243116" y="359365"/>
                    <a:pt x="244242" y="358242"/>
                  </a:cubicBezTo>
                  <a:lnTo>
                    <a:pt x="286242" y="316242"/>
                  </a:lnTo>
                  <a:cubicBezTo>
                    <a:pt x="286744" y="315732"/>
                    <a:pt x="287150" y="315137"/>
                    <a:pt x="287442" y="314484"/>
                  </a:cubicBezTo>
                  <a:cubicBezTo>
                    <a:pt x="287526" y="314298"/>
                    <a:pt x="287574" y="314118"/>
                    <a:pt x="287640" y="313926"/>
                  </a:cubicBezTo>
                  <a:cubicBezTo>
                    <a:pt x="287813" y="313422"/>
                    <a:pt x="287918" y="312898"/>
                    <a:pt x="287952" y="312366"/>
                  </a:cubicBezTo>
                  <a:cubicBezTo>
                    <a:pt x="287952" y="312240"/>
                    <a:pt x="288024" y="312126"/>
                    <a:pt x="288024" y="312000"/>
                  </a:cubicBezTo>
                  <a:lnTo>
                    <a:pt x="288024" y="174000"/>
                  </a:lnTo>
                  <a:lnTo>
                    <a:pt x="276000" y="174000"/>
                  </a:lnTo>
                  <a:close/>
                  <a:moveTo>
                    <a:pt x="246000" y="339516"/>
                  </a:moveTo>
                  <a:lnTo>
                    <a:pt x="246000" y="318000"/>
                  </a:lnTo>
                  <a:lnTo>
                    <a:pt x="267516" y="318000"/>
                  </a:lnTo>
                  <a:lnTo>
                    <a:pt x="246000" y="339516"/>
                  </a:lnTo>
                  <a:close/>
                </a:path>
              </a:pathLst>
            </a:custGeom>
            <a:grpFill/>
            <a:ln w="7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819">
              <a:extLst>
                <a:ext uri="{FF2B5EF4-FFF2-40B4-BE49-F238E27FC236}">
                  <a16:creationId xmlns:a16="http://schemas.microsoft.com/office/drawing/2014/main" id="{4F3F135C-34B8-4CD2-88DF-919CCED47D23}"/>
                </a:ext>
              </a:extLst>
            </p:cNvPr>
            <p:cNvSpPr/>
            <p:nvPr/>
          </p:nvSpPr>
          <p:spPr>
            <a:xfrm>
              <a:off x="10352869" y="5277475"/>
              <a:ext cx="138000" cy="138000"/>
            </a:xfrm>
            <a:custGeom>
              <a:avLst/>
              <a:gdLst>
                <a:gd name="connsiteX0" fmla="*/ 133242 w 138000"/>
                <a:gd name="connsiteY0" fmla="*/ 5311 h 138000"/>
                <a:gd name="connsiteX1" fmla="*/ 106758 w 138000"/>
                <a:gd name="connsiteY1" fmla="*/ 5311 h 138000"/>
                <a:gd name="connsiteX2" fmla="*/ 1758 w 138000"/>
                <a:gd name="connsiteY2" fmla="*/ 110311 h 138000"/>
                <a:gd name="connsiteX3" fmla="*/ 0 w 138000"/>
                <a:gd name="connsiteY3" fmla="*/ 114553 h 138000"/>
                <a:gd name="connsiteX4" fmla="*/ 0 w 138000"/>
                <a:gd name="connsiteY4" fmla="*/ 132553 h 138000"/>
                <a:gd name="connsiteX5" fmla="*/ 6000 w 138000"/>
                <a:gd name="connsiteY5" fmla="*/ 138553 h 138000"/>
                <a:gd name="connsiteX6" fmla="*/ 24000 w 138000"/>
                <a:gd name="connsiteY6" fmla="*/ 138553 h 138000"/>
                <a:gd name="connsiteX7" fmla="*/ 28242 w 138000"/>
                <a:gd name="connsiteY7" fmla="*/ 136795 h 138000"/>
                <a:gd name="connsiteX8" fmla="*/ 133242 w 138000"/>
                <a:gd name="connsiteY8" fmla="*/ 31795 h 138000"/>
                <a:gd name="connsiteX9" fmla="*/ 133242 w 138000"/>
                <a:gd name="connsiteY9" fmla="*/ 5311 h 138000"/>
                <a:gd name="connsiteX10" fmla="*/ 21516 w 138000"/>
                <a:gd name="connsiteY10" fmla="*/ 126553 h 138000"/>
                <a:gd name="connsiteX11" fmla="*/ 12000 w 138000"/>
                <a:gd name="connsiteY11" fmla="*/ 126553 h 138000"/>
                <a:gd name="connsiteX12" fmla="*/ 12000 w 138000"/>
                <a:gd name="connsiteY12" fmla="*/ 117037 h 138000"/>
                <a:gd name="connsiteX13" fmla="*/ 87000 w 138000"/>
                <a:gd name="connsiteY13" fmla="*/ 42037 h 138000"/>
                <a:gd name="connsiteX14" fmla="*/ 96516 w 138000"/>
                <a:gd name="connsiteY14" fmla="*/ 51553 h 138000"/>
                <a:gd name="connsiteX15" fmla="*/ 21516 w 138000"/>
                <a:gd name="connsiteY15" fmla="*/ 126553 h 138000"/>
                <a:gd name="connsiteX16" fmla="*/ 105000 w 138000"/>
                <a:gd name="connsiteY16" fmla="*/ 43069 h 138000"/>
                <a:gd name="connsiteX17" fmla="*/ 95484 w 138000"/>
                <a:gd name="connsiteY17" fmla="*/ 33553 h 138000"/>
                <a:gd name="connsiteX18" fmla="*/ 102000 w 138000"/>
                <a:gd name="connsiteY18" fmla="*/ 27037 h 138000"/>
                <a:gd name="connsiteX19" fmla="*/ 111516 w 138000"/>
                <a:gd name="connsiteY19" fmla="*/ 36553 h 138000"/>
                <a:gd name="connsiteX20" fmla="*/ 105000 w 138000"/>
                <a:gd name="connsiteY20" fmla="*/ 43069 h 138000"/>
                <a:gd name="connsiteX21" fmla="*/ 124758 w 138000"/>
                <a:gd name="connsiteY21" fmla="*/ 23311 h 138000"/>
                <a:gd name="connsiteX22" fmla="*/ 120000 w 138000"/>
                <a:gd name="connsiteY22" fmla="*/ 28069 h 138000"/>
                <a:gd name="connsiteX23" fmla="*/ 110484 w 138000"/>
                <a:gd name="connsiteY23" fmla="*/ 18553 h 138000"/>
                <a:gd name="connsiteX24" fmla="*/ 115242 w 138000"/>
                <a:gd name="connsiteY24" fmla="*/ 13795 h 138000"/>
                <a:gd name="connsiteX25" fmla="*/ 124758 w 138000"/>
                <a:gd name="connsiteY25" fmla="*/ 13795 h 138000"/>
                <a:gd name="connsiteX26" fmla="*/ 124758 w 138000"/>
                <a:gd name="connsiteY26" fmla="*/ 23311 h 13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8000" h="138000">
                  <a:moveTo>
                    <a:pt x="133242" y="5311"/>
                  </a:moveTo>
                  <a:cubicBezTo>
                    <a:pt x="125834" y="-1770"/>
                    <a:pt x="114166" y="-1770"/>
                    <a:pt x="106758" y="5311"/>
                  </a:cubicBezTo>
                  <a:lnTo>
                    <a:pt x="1758" y="110311"/>
                  </a:lnTo>
                  <a:cubicBezTo>
                    <a:pt x="633" y="111436"/>
                    <a:pt x="0" y="112962"/>
                    <a:pt x="0" y="114553"/>
                  </a:cubicBezTo>
                  <a:lnTo>
                    <a:pt x="0" y="132553"/>
                  </a:lnTo>
                  <a:cubicBezTo>
                    <a:pt x="0" y="135867"/>
                    <a:pt x="2687" y="138553"/>
                    <a:pt x="6000" y="138553"/>
                  </a:cubicBezTo>
                  <a:lnTo>
                    <a:pt x="24000" y="138553"/>
                  </a:lnTo>
                  <a:cubicBezTo>
                    <a:pt x="25592" y="138553"/>
                    <a:pt x="27117" y="137920"/>
                    <a:pt x="28242" y="136795"/>
                  </a:cubicBezTo>
                  <a:lnTo>
                    <a:pt x="133242" y="31795"/>
                  </a:lnTo>
                  <a:cubicBezTo>
                    <a:pt x="140542" y="24477"/>
                    <a:pt x="140542" y="12630"/>
                    <a:pt x="133242" y="5311"/>
                  </a:cubicBezTo>
                  <a:close/>
                  <a:moveTo>
                    <a:pt x="21516" y="126553"/>
                  </a:moveTo>
                  <a:lnTo>
                    <a:pt x="12000" y="126553"/>
                  </a:lnTo>
                  <a:lnTo>
                    <a:pt x="12000" y="117037"/>
                  </a:lnTo>
                  <a:lnTo>
                    <a:pt x="87000" y="42037"/>
                  </a:lnTo>
                  <a:lnTo>
                    <a:pt x="96516" y="51553"/>
                  </a:lnTo>
                  <a:lnTo>
                    <a:pt x="21516" y="126553"/>
                  </a:lnTo>
                  <a:close/>
                  <a:moveTo>
                    <a:pt x="105000" y="43069"/>
                  </a:moveTo>
                  <a:lnTo>
                    <a:pt x="95484" y="33553"/>
                  </a:lnTo>
                  <a:lnTo>
                    <a:pt x="102000" y="27037"/>
                  </a:lnTo>
                  <a:lnTo>
                    <a:pt x="111516" y="36553"/>
                  </a:lnTo>
                  <a:lnTo>
                    <a:pt x="105000" y="43069"/>
                  </a:lnTo>
                  <a:close/>
                  <a:moveTo>
                    <a:pt x="124758" y="23311"/>
                  </a:moveTo>
                  <a:lnTo>
                    <a:pt x="120000" y="28069"/>
                  </a:lnTo>
                  <a:lnTo>
                    <a:pt x="110484" y="18553"/>
                  </a:lnTo>
                  <a:lnTo>
                    <a:pt x="115242" y="13795"/>
                  </a:lnTo>
                  <a:cubicBezTo>
                    <a:pt x="117904" y="11252"/>
                    <a:pt x="122096" y="11252"/>
                    <a:pt x="124758" y="13795"/>
                  </a:cubicBezTo>
                  <a:cubicBezTo>
                    <a:pt x="127374" y="16428"/>
                    <a:pt x="127374" y="20679"/>
                    <a:pt x="124758" y="23311"/>
                  </a:cubicBezTo>
                  <a:close/>
                </a:path>
              </a:pathLst>
            </a:custGeom>
            <a:grpFill/>
            <a:ln w="7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820">
              <a:extLst>
                <a:ext uri="{FF2B5EF4-FFF2-40B4-BE49-F238E27FC236}">
                  <a16:creationId xmlns:a16="http://schemas.microsoft.com/office/drawing/2014/main" id="{BD5C2953-EACA-401D-BD45-00E08769E399}"/>
                </a:ext>
              </a:extLst>
            </p:cNvPr>
            <p:cNvSpPr/>
            <p:nvPr/>
          </p:nvSpPr>
          <p:spPr>
            <a:xfrm>
              <a:off x="10202869" y="5260028"/>
              <a:ext cx="48000" cy="48000"/>
            </a:xfrm>
            <a:custGeom>
              <a:avLst/>
              <a:gdLst>
                <a:gd name="connsiteX0" fmla="*/ 24000 w 48000"/>
                <a:gd name="connsiteY0" fmla="*/ 0 h 48000"/>
                <a:gd name="connsiteX1" fmla="*/ 0 w 48000"/>
                <a:gd name="connsiteY1" fmla="*/ 24000 h 48000"/>
                <a:gd name="connsiteX2" fmla="*/ 24000 w 48000"/>
                <a:gd name="connsiteY2" fmla="*/ 48000 h 48000"/>
                <a:gd name="connsiteX3" fmla="*/ 48000 w 48000"/>
                <a:gd name="connsiteY3" fmla="*/ 24000 h 48000"/>
                <a:gd name="connsiteX4" fmla="*/ 24000 w 48000"/>
                <a:gd name="connsiteY4" fmla="*/ 0 h 48000"/>
                <a:gd name="connsiteX5" fmla="*/ 24000 w 48000"/>
                <a:gd name="connsiteY5" fmla="*/ 36000 h 48000"/>
                <a:gd name="connsiteX6" fmla="*/ 12000 w 48000"/>
                <a:gd name="connsiteY6" fmla="*/ 24000 h 48000"/>
                <a:gd name="connsiteX7" fmla="*/ 24000 w 48000"/>
                <a:gd name="connsiteY7" fmla="*/ 12000 h 48000"/>
                <a:gd name="connsiteX8" fmla="*/ 36000 w 48000"/>
                <a:gd name="connsiteY8" fmla="*/ 24000 h 48000"/>
                <a:gd name="connsiteX9" fmla="*/ 24000 w 48000"/>
                <a:gd name="connsiteY9" fmla="*/ 36000 h 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00" h="48000">
                  <a:moveTo>
                    <a:pt x="24000" y="0"/>
                  </a:moveTo>
                  <a:cubicBezTo>
                    <a:pt x="10745" y="0"/>
                    <a:pt x="0" y="10745"/>
                    <a:pt x="0" y="24000"/>
                  </a:cubicBezTo>
                  <a:cubicBezTo>
                    <a:pt x="0" y="37255"/>
                    <a:pt x="10745" y="48000"/>
                    <a:pt x="24000" y="48000"/>
                  </a:cubicBezTo>
                  <a:cubicBezTo>
                    <a:pt x="37255" y="48000"/>
                    <a:pt x="48000" y="37255"/>
                    <a:pt x="48000" y="24000"/>
                  </a:cubicBezTo>
                  <a:cubicBezTo>
                    <a:pt x="48000" y="10745"/>
                    <a:pt x="37255" y="0"/>
                    <a:pt x="24000" y="0"/>
                  </a:cubicBezTo>
                  <a:close/>
                  <a:moveTo>
                    <a:pt x="24000" y="36000"/>
                  </a:moveTo>
                  <a:cubicBezTo>
                    <a:pt x="17372" y="36000"/>
                    <a:pt x="12000" y="30628"/>
                    <a:pt x="12000" y="24000"/>
                  </a:cubicBezTo>
                  <a:cubicBezTo>
                    <a:pt x="12000" y="17372"/>
                    <a:pt x="17372" y="12000"/>
                    <a:pt x="24000" y="12000"/>
                  </a:cubicBezTo>
                  <a:cubicBezTo>
                    <a:pt x="30628" y="12000"/>
                    <a:pt x="36000" y="17372"/>
                    <a:pt x="36000" y="24000"/>
                  </a:cubicBezTo>
                  <a:cubicBezTo>
                    <a:pt x="36000" y="30628"/>
                    <a:pt x="30627" y="36000"/>
                    <a:pt x="24000" y="36000"/>
                  </a:cubicBezTo>
                  <a:close/>
                </a:path>
              </a:pathLst>
            </a:custGeom>
            <a:grpFill/>
            <a:ln w="7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821">
              <a:extLst>
                <a:ext uri="{FF2B5EF4-FFF2-40B4-BE49-F238E27FC236}">
                  <a16:creationId xmlns:a16="http://schemas.microsoft.com/office/drawing/2014/main" id="{9FA6824D-8F63-4A25-9910-D58BB2FC43B1}"/>
                </a:ext>
              </a:extLst>
            </p:cNvPr>
            <p:cNvSpPr/>
            <p:nvPr/>
          </p:nvSpPr>
          <p:spPr>
            <a:xfrm>
              <a:off x="10294626" y="5201785"/>
              <a:ext cx="44250" cy="44250"/>
            </a:xfrm>
            <a:custGeom>
              <a:avLst/>
              <a:gdLst>
                <a:gd name="connsiteX0" fmla="*/ 44484 w 44250"/>
                <a:gd name="connsiteY0" fmla="*/ 8484 h 44250"/>
                <a:gd name="connsiteX1" fmla="*/ 36000 w 44250"/>
                <a:gd name="connsiteY1" fmla="*/ 0 h 44250"/>
                <a:gd name="connsiteX2" fmla="*/ 22242 w 44250"/>
                <a:gd name="connsiteY2" fmla="*/ 13758 h 44250"/>
                <a:gd name="connsiteX3" fmla="*/ 8484 w 44250"/>
                <a:gd name="connsiteY3" fmla="*/ 0 h 44250"/>
                <a:gd name="connsiteX4" fmla="*/ 0 w 44250"/>
                <a:gd name="connsiteY4" fmla="*/ 8484 h 44250"/>
                <a:gd name="connsiteX5" fmla="*/ 13758 w 44250"/>
                <a:gd name="connsiteY5" fmla="*/ 22242 h 44250"/>
                <a:gd name="connsiteX6" fmla="*/ 0 w 44250"/>
                <a:gd name="connsiteY6" fmla="*/ 36000 h 44250"/>
                <a:gd name="connsiteX7" fmla="*/ 8484 w 44250"/>
                <a:gd name="connsiteY7" fmla="*/ 44484 h 44250"/>
                <a:gd name="connsiteX8" fmla="*/ 22242 w 44250"/>
                <a:gd name="connsiteY8" fmla="*/ 30726 h 44250"/>
                <a:gd name="connsiteX9" fmla="*/ 36000 w 44250"/>
                <a:gd name="connsiteY9" fmla="*/ 44484 h 44250"/>
                <a:gd name="connsiteX10" fmla="*/ 44484 w 44250"/>
                <a:gd name="connsiteY10" fmla="*/ 36000 h 44250"/>
                <a:gd name="connsiteX11" fmla="*/ 30726 w 44250"/>
                <a:gd name="connsiteY11" fmla="*/ 22242 h 4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250" h="44250">
                  <a:moveTo>
                    <a:pt x="44484" y="8484"/>
                  </a:moveTo>
                  <a:lnTo>
                    <a:pt x="36000" y="0"/>
                  </a:lnTo>
                  <a:lnTo>
                    <a:pt x="22242" y="13758"/>
                  </a:lnTo>
                  <a:lnTo>
                    <a:pt x="8484" y="0"/>
                  </a:lnTo>
                  <a:lnTo>
                    <a:pt x="0" y="8484"/>
                  </a:lnTo>
                  <a:lnTo>
                    <a:pt x="13758" y="22242"/>
                  </a:lnTo>
                  <a:lnTo>
                    <a:pt x="0" y="36000"/>
                  </a:lnTo>
                  <a:lnTo>
                    <a:pt x="8484" y="44484"/>
                  </a:lnTo>
                  <a:lnTo>
                    <a:pt x="22242" y="30726"/>
                  </a:lnTo>
                  <a:lnTo>
                    <a:pt x="36000" y="44484"/>
                  </a:lnTo>
                  <a:lnTo>
                    <a:pt x="44484" y="36000"/>
                  </a:lnTo>
                  <a:lnTo>
                    <a:pt x="30726" y="22242"/>
                  </a:lnTo>
                  <a:close/>
                </a:path>
              </a:pathLst>
            </a:custGeom>
            <a:grpFill/>
            <a:ln w="7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822">
              <a:extLst>
                <a:ext uri="{FF2B5EF4-FFF2-40B4-BE49-F238E27FC236}">
                  <a16:creationId xmlns:a16="http://schemas.microsoft.com/office/drawing/2014/main" id="{55CA53CF-E7EE-4963-83E7-04ED7B0B01C7}"/>
                </a:ext>
              </a:extLst>
            </p:cNvPr>
            <p:cNvSpPr/>
            <p:nvPr/>
          </p:nvSpPr>
          <p:spPr>
            <a:xfrm>
              <a:off x="10370868" y="5254028"/>
              <a:ext cx="48000" cy="48000"/>
            </a:xfrm>
            <a:custGeom>
              <a:avLst/>
              <a:gdLst>
                <a:gd name="connsiteX0" fmla="*/ 24000 w 48000"/>
                <a:gd name="connsiteY0" fmla="*/ 0 h 48000"/>
                <a:gd name="connsiteX1" fmla="*/ 0 w 48000"/>
                <a:gd name="connsiteY1" fmla="*/ 24000 h 48000"/>
                <a:gd name="connsiteX2" fmla="*/ 24000 w 48000"/>
                <a:gd name="connsiteY2" fmla="*/ 48000 h 48000"/>
                <a:gd name="connsiteX3" fmla="*/ 48000 w 48000"/>
                <a:gd name="connsiteY3" fmla="*/ 24000 h 48000"/>
                <a:gd name="connsiteX4" fmla="*/ 24000 w 48000"/>
                <a:gd name="connsiteY4" fmla="*/ 0 h 48000"/>
                <a:gd name="connsiteX5" fmla="*/ 24000 w 48000"/>
                <a:gd name="connsiteY5" fmla="*/ 36000 h 48000"/>
                <a:gd name="connsiteX6" fmla="*/ 12000 w 48000"/>
                <a:gd name="connsiteY6" fmla="*/ 24000 h 48000"/>
                <a:gd name="connsiteX7" fmla="*/ 24000 w 48000"/>
                <a:gd name="connsiteY7" fmla="*/ 12000 h 48000"/>
                <a:gd name="connsiteX8" fmla="*/ 36000 w 48000"/>
                <a:gd name="connsiteY8" fmla="*/ 24000 h 48000"/>
                <a:gd name="connsiteX9" fmla="*/ 24000 w 48000"/>
                <a:gd name="connsiteY9" fmla="*/ 36000 h 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00" h="48000">
                  <a:moveTo>
                    <a:pt x="24000" y="0"/>
                  </a:moveTo>
                  <a:cubicBezTo>
                    <a:pt x="10745" y="0"/>
                    <a:pt x="0" y="10745"/>
                    <a:pt x="0" y="24000"/>
                  </a:cubicBezTo>
                  <a:cubicBezTo>
                    <a:pt x="0" y="37255"/>
                    <a:pt x="10745" y="48000"/>
                    <a:pt x="24000" y="48000"/>
                  </a:cubicBezTo>
                  <a:cubicBezTo>
                    <a:pt x="37255" y="48000"/>
                    <a:pt x="48000" y="37255"/>
                    <a:pt x="48000" y="24000"/>
                  </a:cubicBezTo>
                  <a:cubicBezTo>
                    <a:pt x="48000" y="10745"/>
                    <a:pt x="37255" y="0"/>
                    <a:pt x="24000" y="0"/>
                  </a:cubicBezTo>
                  <a:close/>
                  <a:moveTo>
                    <a:pt x="24000" y="36000"/>
                  </a:moveTo>
                  <a:cubicBezTo>
                    <a:pt x="17372" y="36000"/>
                    <a:pt x="12000" y="30628"/>
                    <a:pt x="12000" y="24000"/>
                  </a:cubicBezTo>
                  <a:cubicBezTo>
                    <a:pt x="12000" y="17372"/>
                    <a:pt x="17372" y="12000"/>
                    <a:pt x="24000" y="12000"/>
                  </a:cubicBezTo>
                  <a:cubicBezTo>
                    <a:pt x="30628" y="12000"/>
                    <a:pt x="36000" y="17372"/>
                    <a:pt x="36000" y="24000"/>
                  </a:cubicBezTo>
                  <a:cubicBezTo>
                    <a:pt x="36000" y="30628"/>
                    <a:pt x="30627" y="36000"/>
                    <a:pt x="24000" y="36000"/>
                  </a:cubicBezTo>
                  <a:close/>
                </a:path>
              </a:pathLst>
            </a:custGeom>
            <a:grpFill/>
            <a:ln w="7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823">
              <a:extLst>
                <a:ext uri="{FF2B5EF4-FFF2-40B4-BE49-F238E27FC236}">
                  <a16:creationId xmlns:a16="http://schemas.microsoft.com/office/drawing/2014/main" id="{243102A5-6974-4B82-B341-A322CAC3B1F0}"/>
                </a:ext>
              </a:extLst>
            </p:cNvPr>
            <p:cNvSpPr/>
            <p:nvPr/>
          </p:nvSpPr>
          <p:spPr>
            <a:xfrm>
              <a:off x="10220869" y="5428027"/>
              <a:ext cx="48000" cy="48000"/>
            </a:xfrm>
            <a:custGeom>
              <a:avLst/>
              <a:gdLst>
                <a:gd name="connsiteX0" fmla="*/ 24000 w 48000"/>
                <a:gd name="connsiteY0" fmla="*/ 0 h 48000"/>
                <a:gd name="connsiteX1" fmla="*/ 0 w 48000"/>
                <a:gd name="connsiteY1" fmla="*/ 24000 h 48000"/>
                <a:gd name="connsiteX2" fmla="*/ 24000 w 48000"/>
                <a:gd name="connsiteY2" fmla="*/ 48000 h 48000"/>
                <a:gd name="connsiteX3" fmla="*/ 48000 w 48000"/>
                <a:gd name="connsiteY3" fmla="*/ 24000 h 48000"/>
                <a:gd name="connsiteX4" fmla="*/ 24000 w 48000"/>
                <a:gd name="connsiteY4" fmla="*/ 0 h 48000"/>
                <a:gd name="connsiteX5" fmla="*/ 24000 w 48000"/>
                <a:gd name="connsiteY5" fmla="*/ 36000 h 48000"/>
                <a:gd name="connsiteX6" fmla="*/ 12000 w 48000"/>
                <a:gd name="connsiteY6" fmla="*/ 24000 h 48000"/>
                <a:gd name="connsiteX7" fmla="*/ 24000 w 48000"/>
                <a:gd name="connsiteY7" fmla="*/ 12000 h 48000"/>
                <a:gd name="connsiteX8" fmla="*/ 36000 w 48000"/>
                <a:gd name="connsiteY8" fmla="*/ 24000 h 48000"/>
                <a:gd name="connsiteX9" fmla="*/ 24000 w 48000"/>
                <a:gd name="connsiteY9" fmla="*/ 36000 h 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00" h="48000">
                  <a:moveTo>
                    <a:pt x="24000" y="0"/>
                  </a:moveTo>
                  <a:cubicBezTo>
                    <a:pt x="10745" y="0"/>
                    <a:pt x="0" y="10745"/>
                    <a:pt x="0" y="24000"/>
                  </a:cubicBezTo>
                  <a:cubicBezTo>
                    <a:pt x="0" y="37255"/>
                    <a:pt x="10745" y="48000"/>
                    <a:pt x="24000" y="48000"/>
                  </a:cubicBezTo>
                  <a:cubicBezTo>
                    <a:pt x="37255" y="48000"/>
                    <a:pt x="48000" y="37255"/>
                    <a:pt x="48000" y="24000"/>
                  </a:cubicBezTo>
                  <a:cubicBezTo>
                    <a:pt x="48000" y="10745"/>
                    <a:pt x="37255" y="0"/>
                    <a:pt x="24000" y="0"/>
                  </a:cubicBezTo>
                  <a:close/>
                  <a:moveTo>
                    <a:pt x="24000" y="36000"/>
                  </a:moveTo>
                  <a:cubicBezTo>
                    <a:pt x="17372" y="36000"/>
                    <a:pt x="12000" y="30628"/>
                    <a:pt x="12000" y="24000"/>
                  </a:cubicBezTo>
                  <a:cubicBezTo>
                    <a:pt x="12000" y="17372"/>
                    <a:pt x="17372" y="12000"/>
                    <a:pt x="24000" y="12000"/>
                  </a:cubicBezTo>
                  <a:cubicBezTo>
                    <a:pt x="30628" y="12000"/>
                    <a:pt x="36000" y="17372"/>
                    <a:pt x="36000" y="24000"/>
                  </a:cubicBezTo>
                  <a:cubicBezTo>
                    <a:pt x="36000" y="30628"/>
                    <a:pt x="30627" y="36000"/>
                    <a:pt x="24000" y="36000"/>
                  </a:cubicBezTo>
                  <a:close/>
                </a:path>
              </a:pathLst>
            </a:custGeom>
            <a:grpFill/>
            <a:ln w="7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 824">
              <a:extLst>
                <a:ext uri="{FF2B5EF4-FFF2-40B4-BE49-F238E27FC236}">
                  <a16:creationId xmlns:a16="http://schemas.microsoft.com/office/drawing/2014/main" id="{D760CBB4-B916-46CA-9ED2-FD943D095C2F}"/>
                </a:ext>
              </a:extLst>
            </p:cNvPr>
            <p:cNvSpPr/>
            <p:nvPr/>
          </p:nvSpPr>
          <p:spPr>
            <a:xfrm>
              <a:off x="10228626" y="5339785"/>
              <a:ext cx="44250" cy="44250"/>
            </a:xfrm>
            <a:custGeom>
              <a:avLst/>
              <a:gdLst>
                <a:gd name="connsiteX0" fmla="*/ 44484 w 44250"/>
                <a:gd name="connsiteY0" fmla="*/ 8484 h 44250"/>
                <a:gd name="connsiteX1" fmla="*/ 36000 w 44250"/>
                <a:gd name="connsiteY1" fmla="*/ 0 h 44250"/>
                <a:gd name="connsiteX2" fmla="*/ 22242 w 44250"/>
                <a:gd name="connsiteY2" fmla="*/ 13758 h 44250"/>
                <a:gd name="connsiteX3" fmla="*/ 8484 w 44250"/>
                <a:gd name="connsiteY3" fmla="*/ 0 h 44250"/>
                <a:gd name="connsiteX4" fmla="*/ 0 w 44250"/>
                <a:gd name="connsiteY4" fmla="*/ 8484 h 44250"/>
                <a:gd name="connsiteX5" fmla="*/ 13758 w 44250"/>
                <a:gd name="connsiteY5" fmla="*/ 22242 h 44250"/>
                <a:gd name="connsiteX6" fmla="*/ 0 w 44250"/>
                <a:gd name="connsiteY6" fmla="*/ 36000 h 44250"/>
                <a:gd name="connsiteX7" fmla="*/ 8484 w 44250"/>
                <a:gd name="connsiteY7" fmla="*/ 44484 h 44250"/>
                <a:gd name="connsiteX8" fmla="*/ 22242 w 44250"/>
                <a:gd name="connsiteY8" fmla="*/ 30726 h 44250"/>
                <a:gd name="connsiteX9" fmla="*/ 36000 w 44250"/>
                <a:gd name="connsiteY9" fmla="*/ 44484 h 44250"/>
                <a:gd name="connsiteX10" fmla="*/ 44484 w 44250"/>
                <a:gd name="connsiteY10" fmla="*/ 36000 h 44250"/>
                <a:gd name="connsiteX11" fmla="*/ 30726 w 44250"/>
                <a:gd name="connsiteY11" fmla="*/ 22242 h 4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250" h="44250">
                  <a:moveTo>
                    <a:pt x="44484" y="8484"/>
                  </a:moveTo>
                  <a:lnTo>
                    <a:pt x="36000" y="0"/>
                  </a:lnTo>
                  <a:lnTo>
                    <a:pt x="22242" y="13758"/>
                  </a:lnTo>
                  <a:lnTo>
                    <a:pt x="8484" y="0"/>
                  </a:lnTo>
                  <a:lnTo>
                    <a:pt x="0" y="8484"/>
                  </a:lnTo>
                  <a:lnTo>
                    <a:pt x="13758" y="22242"/>
                  </a:lnTo>
                  <a:lnTo>
                    <a:pt x="0" y="36000"/>
                  </a:lnTo>
                  <a:lnTo>
                    <a:pt x="8484" y="44484"/>
                  </a:lnTo>
                  <a:lnTo>
                    <a:pt x="22242" y="30726"/>
                  </a:lnTo>
                  <a:lnTo>
                    <a:pt x="36000" y="44484"/>
                  </a:lnTo>
                  <a:lnTo>
                    <a:pt x="44484" y="36000"/>
                  </a:lnTo>
                  <a:lnTo>
                    <a:pt x="30726" y="22242"/>
                  </a:lnTo>
                  <a:close/>
                </a:path>
              </a:pathLst>
            </a:custGeom>
            <a:grpFill/>
            <a:ln w="7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Freeform 825">
              <a:extLst>
                <a:ext uri="{FF2B5EF4-FFF2-40B4-BE49-F238E27FC236}">
                  <a16:creationId xmlns:a16="http://schemas.microsoft.com/office/drawing/2014/main" id="{1840682F-97BA-4A42-98E9-93DB3DE5755F}"/>
                </a:ext>
              </a:extLst>
            </p:cNvPr>
            <p:cNvSpPr/>
            <p:nvPr/>
          </p:nvSpPr>
          <p:spPr>
            <a:xfrm>
              <a:off x="10378626" y="5423786"/>
              <a:ext cx="44250" cy="44250"/>
            </a:xfrm>
            <a:custGeom>
              <a:avLst/>
              <a:gdLst>
                <a:gd name="connsiteX0" fmla="*/ 44484 w 44250"/>
                <a:gd name="connsiteY0" fmla="*/ 8484 h 44250"/>
                <a:gd name="connsiteX1" fmla="*/ 36000 w 44250"/>
                <a:gd name="connsiteY1" fmla="*/ 0 h 44250"/>
                <a:gd name="connsiteX2" fmla="*/ 22242 w 44250"/>
                <a:gd name="connsiteY2" fmla="*/ 13758 h 44250"/>
                <a:gd name="connsiteX3" fmla="*/ 8484 w 44250"/>
                <a:gd name="connsiteY3" fmla="*/ 0 h 44250"/>
                <a:gd name="connsiteX4" fmla="*/ 0 w 44250"/>
                <a:gd name="connsiteY4" fmla="*/ 8484 h 44250"/>
                <a:gd name="connsiteX5" fmla="*/ 13758 w 44250"/>
                <a:gd name="connsiteY5" fmla="*/ 22242 h 44250"/>
                <a:gd name="connsiteX6" fmla="*/ 0 w 44250"/>
                <a:gd name="connsiteY6" fmla="*/ 36000 h 44250"/>
                <a:gd name="connsiteX7" fmla="*/ 8484 w 44250"/>
                <a:gd name="connsiteY7" fmla="*/ 44484 h 44250"/>
                <a:gd name="connsiteX8" fmla="*/ 22242 w 44250"/>
                <a:gd name="connsiteY8" fmla="*/ 30726 h 44250"/>
                <a:gd name="connsiteX9" fmla="*/ 36000 w 44250"/>
                <a:gd name="connsiteY9" fmla="*/ 44484 h 44250"/>
                <a:gd name="connsiteX10" fmla="*/ 44484 w 44250"/>
                <a:gd name="connsiteY10" fmla="*/ 36000 h 44250"/>
                <a:gd name="connsiteX11" fmla="*/ 30726 w 44250"/>
                <a:gd name="connsiteY11" fmla="*/ 22242 h 4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250" h="44250">
                  <a:moveTo>
                    <a:pt x="44484" y="8484"/>
                  </a:moveTo>
                  <a:lnTo>
                    <a:pt x="36000" y="0"/>
                  </a:lnTo>
                  <a:lnTo>
                    <a:pt x="22242" y="13758"/>
                  </a:lnTo>
                  <a:lnTo>
                    <a:pt x="8484" y="0"/>
                  </a:lnTo>
                  <a:lnTo>
                    <a:pt x="0" y="8484"/>
                  </a:lnTo>
                  <a:lnTo>
                    <a:pt x="13758" y="22242"/>
                  </a:lnTo>
                  <a:lnTo>
                    <a:pt x="0" y="36000"/>
                  </a:lnTo>
                  <a:lnTo>
                    <a:pt x="8484" y="44484"/>
                  </a:lnTo>
                  <a:lnTo>
                    <a:pt x="22242" y="30726"/>
                  </a:lnTo>
                  <a:lnTo>
                    <a:pt x="36000" y="44484"/>
                  </a:lnTo>
                  <a:lnTo>
                    <a:pt x="44484" y="36000"/>
                  </a:lnTo>
                  <a:lnTo>
                    <a:pt x="30726" y="22242"/>
                  </a:lnTo>
                  <a:close/>
                </a:path>
              </a:pathLst>
            </a:custGeom>
            <a:grpFill/>
            <a:ln w="7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 826">
              <a:extLst>
                <a:ext uri="{FF2B5EF4-FFF2-40B4-BE49-F238E27FC236}">
                  <a16:creationId xmlns:a16="http://schemas.microsoft.com/office/drawing/2014/main" id="{82063864-1E55-42DC-B498-A32FD00AD57F}"/>
                </a:ext>
              </a:extLst>
            </p:cNvPr>
            <p:cNvSpPr/>
            <p:nvPr/>
          </p:nvSpPr>
          <p:spPr>
            <a:xfrm>
              <a:off x="10262543" y="5290028"/>
              <a:ext cx="42000" cy="141750"/>
            </a:xfrm>
            <a:custGeom>
              <a:avLst/>
              <a:gdLst>
                <a:gd name="connsiteX0" fmla="*/ 19800 w 42000"/>
                <a:gd name="connsiteY0" fmla="*/ 12000 h 141750"/>
                <a:gd name="connsiteX1" fmla="*/ 30000 w 42000"/>
                <a:gd name="connsiteY1" fmla="*/ 12000 h 141750"/>
                <a:gd name="connsiteX2" fmla="*/ 30000 w 42000"/>
                <a:gd name="connsiteY2" fmla="*/ 0 h 141750"/>
                <a:gd name="connsiteX3" fmla="*/ 6000 w 42000"/>
                <a:gd name="connsiteY3" fmla="*/ 0 h 141750"/>
                <a:gd name="connsiteX4" fmla="*/ 0 w 42000"/>
                <a:gd name="connsiteY4" fmla="*/ 6000 h 141750"/>
                <a:gd name="connsiteX5" fmla="*/ 0 w 42000"/>
                <a:gd name="connsiteY5" fmla="*/ 30000 h 141750"/>
                <a:gd name="connsiteX6" fmla="*/ 12000 w 42000"/>
                <a:gd name="connsiteY6" fmla="*/ 30000 h 141750"/>
                <a:gd name="connsiteX7" fmla="*/ 12000 w 42000"/>
                <a:gd name="connsiteY7" fmla="*/ 21600 h 141750"/>
                <a:gd name="connsiteX8" fmla="*/ 7560 w 42000"/>
                <a:gd name="connsiteY8" fmla="*/ 133968 h 141750"/>
                <a:gd name="connsiteX9" fmla="*/ 16446 w 42000"/>
                <a:gd name="connsiteY9" fmla="*/ 142044 h 141750"/>
                <a:gd name="connsiteX10" fmla="*/ 19800 w 42000"/>
                <a:gd name="connsiteY10" fmla="*/ 12000 h 14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00" h="141750">
                  <a:moveTo>
                    <a:pt x="19800" y="12000"/>
                  </a:moveTo>
                  <a:lnTo>
                    <a:pt x="30000" y="12000"/>
                  </a:lnTo>
                  <a:lnTo>
                    <a:pt x="30000" y="0"/>
                  </a:lnTo>
                  <a:lnTo>
                    <a:pt x="6000" y="0"/>
                  </a:lnTo>
                  <a:cubicBezTo>
                    <a:pt x="2687" y="0"/>
                    <a:pt x="0" y="2687"/>
                    <a:pt x="0" y="6000"/>
                  </a:cubicBezTo>
                  <a:lnTo>
                    <a:pt x="0" y="30000"/>
                  </a:lnTo>
                  <a:lnTo>
                    <a:pt x="12000" y="30000"/>
                  </a:lnTo>
                  <a:lnTo>
                    <a:pt x="12000" y="21600"/>
                  </a:lnTo>
                  <a:cubicBezTo>
                    <a:pt x="38027" y="55157"/>
                    <a:pt x="36154" y="102569"/>
                    <a:pt x="7560" y="133968"/>
                  </a:cubicBezTo>
                  <a:lnTo>
                    <a:pt x="16446" y="142044"/>
                  </a:lnTo>
                  <a:cubicBezTo>
                    <a:pt x="49701" y="105543"/>
                    <a:pt x="51129" y="50167"/>
                    <a:pt x="19800" y="12000"/>
                  </a:cubicBezTo>
                  <a:close/>
                </a:path>
              </a:pathLst>
            </a:custGeom>
            <a:grpFill/>
            <a:ln w="7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 827">
              <a:extLst>
                <a:ext uri="{FF2B5EF4-FFF2-40B4-BE49-F238E27FC236}">
                  <a16:creationId xmlns:a16="http://schemas.microsoft.com/office/drawing/2014/main" id="{0050E073-42D3-457E-A7D6-685E9214C41C}"/>
                </a:ext>
              </a:extLst>
            </p:cNvPr>
            <p:cNvSpPr/>
            <p:nvPr/>
          </p:nvSpPr>
          <p:spPr>
            <a:xfrm>
              <a:off x="10292869" y="5458028"/>
              <a:ext cx="48000" cy="48000"/>
            </a:xfrm>
            <a:custGeom>
              <a:avLst/>
              <a:gdLst>
                <a:gd name="connsiteX0" fmla="*/ 24000 w 48000"/>
                <a:gd name="connsiteY0" fmla="*/ 0 h 48000"/>
                <a:gd name="connsiteX1" fmla="*/ 0 w 48000"/>
                <a:gd name="connsiteY1" fmla="*/ 24000 h 48000"/>
                <a:gd name="connsiteX2" fmla="*/ 24000 w 48000"/>
                <a:gd name="connsiteY2" fmla="*/ 48000 h 48000"/>
                <a:gd name="connsiteX3" fmla="*/ 48000 w 48000"/>
                <a:gd name="connsiteY3" fmla="*/ 24000 h 48000"/>
                <a:gd name="connsiteX4" fmla="*/ 24000 w 48000"/>
                <a:gd name="connsiteY4" fmla="*/ 0 h 48000"/>
                <a:gd name="connsiteX5" fmla="*/ 24000 w 48000"/>
                <a:gd name="connsiteY5" fmla="*/ 36000 h 48000"/>
                <a:gd name="connsiteX6" fmla="*/ 12000 w 48000"/>
                <a:gd name="connsiteY6" fmla="*/ 24000 h 48000"/>
                <a:gd name="connsiteX7" fmla="*/ 24000 w 48000"/>
                <a:gd name="connsiteY7" fmla="*/ 12000 h 48000"/>
                <a:gd name="connsiteX8" fmla="*/ 36000 w 48000"/>
                <a:gd name="connsiteY8" fmla="*/ 24000 h 48000"/>
                <a:gd name="connsiteX9" fmla="*/ 24000 w 48000"/>
                <a:gd name="connsiteY9" fmla="*/ 36000 h 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00" h="48000">
                  <a:moveTo>
                    <a:pt x="24000" y="0"/>
                  </a:moveTo>
                  <a:cubicBezTo>
                    <a:pt x="10745" y="0"/>
                    <a:pt x="0" y="10745"/>
                    <a:pt x="0" y="24000"/>
                  </a:cubicBezTo>
                  <a:cubicBezTo>
                    <a:pt x="0" y="37255"/>
                    <a:pt x="10745" y="48000"/>
                    <a:pt x="24000" y="48000"/>
                  </a:cubicBezTo>
                  <a:cubicBezTo>
                    <a:pt x="37255" y="48000"/>
                    <a:pt x="48000" y="37255"/>
                    <a:pt x="48000" y="24000"/>
                  </a:cubicBezTo>
                  <a:cubicBezTo>
                    <a:pt x="48000" y="10745"/>
                    <a:pt x="37255" y="0"/>
                    <a:pt x="24000" y="0"/>
                  </a:cubicBezTo>
                  <a:close/>
                  <a:moveTo>
                    <a:pt x="24000" y="36000"/>
                  </a:moveTo>
                  <a:cubicBezTo>
                    <a:pt x="17372" y="36000"/>
                    <a:pt x="12000" y="30628"/>
                    <a:pt x="12000" y="24000"/>
                  </a:cubicBezTo>
                  <a:cubicBezTo>
                    <a:pt x="12000" y="17372"/>
                    <a:pt x="17372" y="12000"/>
                    <a:pt x="24000" y="12000"/>
                  </a:cubicBezTo>
                  <a:cubicBezTo>
                    <a:pt x="30628" y="12000"/>
                    <a:pt x="36000" y="17372"/>
                    <a:pt x="36000" y="24000"/>
                  </a:cubicBezTo>
                  <a:cubicBezTo>
                    <a:pt x="36000" y="30628"/>
                    <a:pt x="30627" y="36000"/>
                    <a:pt x="24000" y="36000"/>
                  </a:cubicBezTo>
                  <a:close/>
                </a:path>
              </a:pathLst>
            </a:custGeom>
            <a:grpFill/>
            <a:ln w="7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828">
              <a:extLst>
                <a:ext uri="{FF2B5EF4-FFF2-40B4-BE49-F238E27FC236}">
                  <a16:creationId xmlns:a16="http://schemas.microsoft.com/office/drawing/2014/main" id="{C825A040-6E2E-49B3-9028-0C35FD1A43E6}"/>
                </a:ext>
              </a:extLst>
            </p:cNvPr>
            <p:cNvSpPr/>
            <p:nvPr/>
          </p:nvSpPr>
          <p:spPr>
            <a:xfrm>
              <a:off x="10262868" y="5249785"/>
              <a:ext cx="95250" cy="44250"/>
            </a:xfrm>
            <a:custGeom>
              <a:avLst/>
              <a:gdLst>
                <a:gd name="connsiteX0" fmla="*/ 94242 w 95250"/>
                <a:gd name="connsiteY0" fmla="*/ 18000 h 44250"/>
                <a:gd name="connsiteX1" fmla="*/ 76242 w 95250"/>
                <a:gd name="connsiteY1" fmla="*/ 0 h 44250"/>
                <a:gd name="connsiteX2" fmla="*/ 67758 w 95250"/>
                <a:gd name="connsiteY2" fmla="*/ 8484 h 44250"/>
                <a:gd name="connsiteX3" fmla="*/ 75516 w 95250"/>
                <a:gd name="connsiteY3" fmla="*/ 16242 h 44250"/>
                <a:gd name="connsiteX4" fmla="*/ 0 w 95250"/>
                <a:gd name="connsiteY4" fmla="*/ 16242 h 44250"/>
                <a:gd name="connsiteX5" fmla="*/ 0 w 95250"/>
                <a:gd name="connsiteY5" fmla="*/ 28242 h 44250"/>
                <a:gd name="connsiteX6" fmla="*/ 75516 w 95250"/>
                <a:gd name="connsiteY6" fmla="*/ 28242 h 44250"/>
                <a:gd name="connsiteX7" fmla="*/ 67758 w 95250"/>
                <a:gd name="connsiteY7" fmla="*/ 36000 h 44250"/>
                <a:gd name="connsiteX8" fmla="*/ 76242 w 95250"/>
                <a:gd name="connsiteY8" fmla="*/ 44484 h 44250"/>
                <a:gd name="connsiteX9" fmla="*/ 94242 w 95250"/>
                <a:gd name="connsiteY9" fmla="*/ 26484 h 44250"/>
                <a:gd name="connsiteX10" fmla="*/ 94242 w 95250"/>
                <a:gd name="connsiteY10" fmla="*/ 18000 h 4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250" h="44250">
                  <a:moveTo>
                    <a:pt x="94242" y="18000"/>
                  </a:moveTo>
                  <a:lnTo>
                    <a:pt x="76242" y="0"/>
                  </a:lnTo>
                  <a:lnTo>
                    <a:pt x="67758" y="8484"/>
                  </a:lnTo>
                  <a:lnTo>
                    <a:pt x="75516" y="16242"/>
                  </a:lnTo>
                  <a:lnTo>
                    <a:pt x="0" y="16242"/>
                  </a:lnTo>
                  <a:lnTo>
                    <a:pt x="0" y="28242"/>
                  </a:lnTo>
                  <a:lnTo>
                    <a:pt x="75516" y="28242"/>
                  </a:lnTo>
                  <a:lnTo>
                    <a:pt x="67758" y="36000"/>
                  </a:lnTo>
                  <a:lnTo>
                    <a:pt x="76242" y="44484"/>
                  </a:lnTo>
                  <a:lnTo>
                    <a:pt x="94242" y="26484"/>
                  </a:lnTo>
                  <a:cubicBezTo>
                    <a:pt x="96584" y="24141"/>
                    <a:pt x="96584" y="20343"/>
                    <a:pt x="94242" y="18000"/>
                  </a:cubicBezTo>
                  <a:close/>
                </a:path>
              </a:pathLst>
            </a:custGeom>
            <a:grpFill/>
            <a:ln w="7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 829">
              <a:extLst>
                <a:ext uri="{FF2B5EF4-FFF2-40B4-BE49-F238E27FC236}">
                  <a16:creationId xmlns:a16="http://schemas.microsoft.com/office/drawing/2014/main" id="{F2554592-7501-42C6-950E-31C6C9BF088C}"/>
                </a:ext>
              </a:extLst>
            </p:cNvPr>
            <p:cNvSpPr/>
            <p:nvPr/>
          </p:nvSpPr>
          <p:spPr>
            <a:xfrm>
              <a:off x="10310867" y="5302028"/>
              <a:ext cx="66000" cy="144000"/>
            </a:xfrm>
            <a:custGeom>
              <a:avLst/>
              <a:gdLst>
                <a:gd name="connsiteX0" fmla="*/ 60001 w 66000"/>
                <a:gd name="connsiteY0" fmla="*/ 0 h 144000"/>
                <a:gd name="connsiteX1" fmla="*/ 36001 w 66000"/>
                <a:gd name="connsiteY1" fmla="*/ 0 h 144000"/>
                <a:gd name="connsiteX2" fmla="*/ 36001 w 66000"/>
                <a:gd name="connsiteY2" fmla="*/ 12000 h 144000"/>
                <a:gd name="connsiteX3" fmla="*/ 45721 w 66000"/>
                <a:gd name="connsiteY3" fmla="*/ 12000 h 144000"/>
                <a:gd name="connsiteX4" fmla="*/ 1 w 66000"/>
                <a:gd name="connsiteY4" fmla="*/ 127878 h 144000"/>
                <a:gd name="connsiteX5" fmla="*/ 1 w 66000"/>
                <a:gd name="connsiteY5" fmla="*/ 144000 h 144000"/>
                <a:gd name="connsiteX6" fmla="*/ 12001 w 66000"/>
                <a:gd name="connsiteY6" fmla="*/ 144000 h 144000"/>
                <a:gd name="connsiteX7" fmla="*/ 12001 w 66000"/>
                <a:gd name="connsiteY7" fmla="*/ 127878 h 144000"/>
                <a:gd name="connsiteX8" fmla="*/ 54001 w 66000"/>
                <a:gd name="connsiteY8" fmla="*/ 20694 h 144000"/>
                <a:gd name="connsiteX9" fmla="*/ 54001 w 66000"/>
                <a:gd name="connsiteY9" fmla="*/ 30000 h 144000"/>
                <a:gd name="connsiteX10" fmla="*/ 66001 w 66000"/>
                <a:gd name="connsiteY10" fmla="*/ 30000 h 144000"/>
                <a:gd name="connsiteX11" fmla="*/ 66001 w 66000"/>
                <a:gd name="connsiteY11" fmla="*/ 6000 h 144000"/>
                <a:gd name="connsiteX12" fmla="*/ 60001 w 66000"/>
                <a:gd name="connsiteY12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000" h="144000">
                  <a:moveTo>
                    <a:pt x="60001" y="0"/>
                  </a:moveTo>
                  <a:lnTo>
                    <a:pt x="36001" y="0"/>
                  </a:lnTo>
                  <a:lnTo>
                    <a:pt x="36001" y="12000"/>
                  </a:lnTo>
                  <a:lnTo>
                    <a:pt x="45721" y="12000"/>
                  </a:lnTo>
                  <a:cubicBezTo>
                    <a:pt x="16250" y="43375"/>
                    <a:pt x="-107" y="84832"/>
                    <a:pt x="1" y="127878"/>
                  </a:cubicBezTo>
                  <a:lnTo>
                    <a:pt x="1" y="144000"/>
                  </a:lnTo>
                  <a:lnTo>
                    <a:pt x="12001" y="144000"/>
                  </a:lnTo>
                  <a:lnTo>
                    <a:pt x="12001" y="127878"/>
                  </a:lnTo>
                  <a:cubicBezTo>
                    <a:pt x="11902" y="88117"/>
                    <a:pt x="26914" y="49803"/>
                    <a:pt x="54001" y="20694"/>
                  </a:cubicBezTo>
                  <a:lnTo>
                    <a:pt x="54001" y="30000"/>
                  </a:lnTo>
                  <a:lnTo>
                    <a:pt x="66001" y="30000"/>
                  </a:lnTo>
                  <a:lnTo>
                    <a:pt x="66001" y="6000"/>
                  </a:lnTo>
                  <a:cubicBezTo>
                    <a:pt x="66001" y="2687"/>
                    <a:pt x="63314" y="0"/>
                    <a:pt x="60001" y="0"/>
                  </a:cubicBezTo>
                  <a:close/>
                </a:path>
              </a:pathLst>
            </a:custGeom>
            <a:grpFill/>
            <a:ln w="7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7" name="Graphic 5701">
            <a:extLst>
              <a:ext uri="{FF2B5EF4-FFF2-40B4-BE49-F238E27FC236}">
                <a16:creationId xmlns:a16="http://schemas.microsoft.com/office/drawing/2014/main" id="{3831422F-4D43-425C-B102-210465542073}"/>
              </a:ext>
            </a:extLst>
          </p:cNvPr>
          <p:cNvGrpSpPr>
            <a:grpSpLocks noChangeAspect="1"/>
          </p:cNvGrpSpPr>
          <p:nvPr/>
        </p:nvGrpSpPr>
        <p:grpSpPr>
          <a:xfrm>
            <a:off x="4412470" y="1211521"/>
            <a:ext cx="333472" cy="322272"/>
            <a:chOff x="3784231" y="1213520"/>
            <a:chExt cx="4875232" cy="4711634"/>
          </a:xfrm>
          <a:solidFill>
            <a:schemeClr val="bg1"/>
          </a:solidFill>
        </p:grpSpPr>
        <p:sp>
          <p:nvSpPr>
            <p:cNvPr id="82" name="Freeform 267">
              <a:extLst>
                <a:ext uri="{FF2B5EF4-FFF2-40B4-BE49-F238E27FC236}">
                  <a16:creationId xmlns:a16="http://schemas.microsoft.com/office/drawing/2014/main" id="{FE4037C2-EEB8-4FD9-A7F3-D0735B5F90EB}"/>
                </a:ext>
              </a:extLst>
            </p:cNvPr>
            <p:cNvSpPr/>
            <p:nvPr/>
          </p:nvSpPr>
          <p:spPr>
            <a:xfrm>
              <a:off x="7097361" y="4134375"/>
              <a:ext cx="1562102" cy="1790779"/>
            </a:xfrm>
            <a:custGeom>
              <a:avLst/>
              <a:gdLst>
                <a:gd name="connsiteX0" fmla="*/ 1100271 w 1562100"/>
                <a:gd name="connsiteY0" fmla="*/ 994553 h 1790700"/>
                <a:gd name="connsiteX1" fmla="*/ 1330271 w 1562100"/>
                <a:gd name="connsiteY1" fmla="*/ 548402 h 1790700"/>
                <a:gd name="connsiteX2" fmla="*/ 781869 w 1562100"/>
                <a:gd name="connsiteY2" fmla="*/ 0 h 1790700"/>
                <a:gd name="connsiteX3" fmla="*/ 233467 w 1562100"/>
                <a:gd name="connsiteY3" fmla="*/ 548402 h 1790700"/>
                <a:gd name="connsiteX4" fmla="*/ 463591 w 1562100"/>
                <a:gd name="connsiteY4" fmla="*/ 994639 h 1790700"/>
                <a:gd name="connsiteX5" fmla="*/ 0 w 1562100"/>
                <a:gd name="connsiteY5" fmla="*/ 1708614 h 1790700"/>
                <a:gd name="connsiteX6" fmla="*/ 85030 w 1562100"/>
                <a:gd name="connsiteY6" fmla="*/ 1793643 h 1790700"/>
                <a:gd name="connsiteX7" fmla="*/ 170059 w 1562100"/>
                <a:gd name="connsiteY7" fmla="*/ 1708614 h 1790700"/>
                <a:gd name="connsiteX8" fmla="*/ 781869 w 1562100"/>
                <a:gd name="connsiteY8" fmla="*/ 1096804 h 1790700"/>
                <a:gd name="connsiteX9" fmla="*/ 1393679 w 1562100"/>
                <a:gd name="connsiteY9" fmla="*/ 1708614 h 1790700"/>
                <a:gd name="connsiteX10" fmla="*/ 1478709 w 1562100"/>
                <a:gd name="connsiteY10" fmla="*/ 1793643 h 1790700"/>
                <a:gd name="connsiteX11" fmla="*/ 1563739 w 1562100"/>
                <a:gd name="connsiteY11" fmla="*/ 1708614 h 1790700"/>
                <a:gd name="connsiteX12" fmla="*/ 1100271 w 1562100"/>
                <a:gd name="connsiteY12" fmla="*/ 994553 h 1790700"/>
                <a:gd name="connsiteX13" fmla="*/ 781869 w 1562100"/>
                <a:gd name="connsiteY13" fmla="*/ 926745 h 1790700"/>
                <a:gd name="connsiteX14" fmla="*/ 403527 w 1562100"/>
                <a:gd name="connsiteY14" fmla="*/ 548402 h 1790700"/>
                <a:gd name="connsiteX15" fmla="*/ 781869 w 1562100"/>
                <a:gd name="connsiteY15" fmla="*/ 170059 h 1790700"/>
                <a:gd name="connsiteX16" fmla="*/ 1160212 w 1562100"/>
                <a:gd name="connsiteY16" fmla="*/ 548402 h 1790700"/>
                <a:gd name="connsiteX17" fmla="*/ 781869 w 1562100"/>
                <a:gd name="connsiteY17" fmla="*/ 926745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2100" h="1790700">
                  <a:moveTo>
                    <a:pt x="1100271" y="994553"/>
                  </a:moveTo>
                  <a:cubicBezTo>
                    <a:pt x="1239384" y="894979"/>
                    <a:pt x="1330271" y="732139"/>
                    <a:pt x="1330271" y="548402"/>
                  </a:cubicBezTo>
                  <a:cubicBezTo>
                    <a:pt x="1330271" y="246012"/>
                    <a:pt x="1084259" y="0"/>
                    <a:pt x="781869" y="0"/>
                  </a:cubicBezTo>
                  <a:cubicBezTo>
                    <a:pt x="479479" y="0"/>
                    <a:pt x="233467" y="246012"/>
                    <a:pt x="233467" y="548402"/>
                  </a:cubicBezTo>
                  <a:cubicBezTo>
                    <a:pt x="233467" y="732196"/>
                    <a:pt x="324412" y="895083"/>
                    <a:pt x="463591" y="994639"/>
                  </a:cubicBezTo>
                  <a:cubicBezTo>
                    <a:pt x="190681" y="1116768"/>
                    <a:pt x="0" y="1390793"/>
                    <a:pt x="0" y="1708614"/>
                  </a:cubicBezTo>
                  <a:cubicBezTo>
                    <a:pt x="0" y="1755572"/>
                    <a:pt x="38072" y="1793643"/>
                    <a:pt x="85030" y="1793643"/>
                  </a:cubicBezTo>
                  <a:cubicBezTo>
                    <a:pt x="131988" y="1793643"/>
                    <a:pt x="170059" y="1755572"/>
                    <a:pt x="170059" y="1708614"/>
                  </a:cubicBezTo>
                  <a:cubicBezTo>
                    <a:pt x="170059" y="1371257"/>
                    <a:pt x="444513" y="1096804"/>
                    <a:pt x="781869" y="1096804"/>
                  </a:cubicBezTo>
                  <a:cubicBezTo>
                    <a:pt x="1119226" y="1096804"/>
                    <a:pt x="1393679" y="1371257"/>
                    <a:pt x="1393679" y="1708614"/>
                  </a:cubicBezTo>
                  <a:cubicBezTo>
                    <a:pt x="1393679" y="1755572"/>
                    <a:pt x="1431750" y="1793643"/>
                    <a:pt x="1478709" y="1793643"/>
                  </a:cubicBezTo>
                  <a:cubicBezTo>
                    <a:pt x="1525667" y="1793643"/>
                    <a:pt x="1563739" y="1755572"/>
                    <a:pt x="1563739" y="1708614"/>
                  </a:cubicBezTo>
                  <a:cubicBezTo>
                    <a:pt x="1563719" y="1390812"/>
                    <a:pt x="1373134" y="1116702"/>
                    <a:pt x="1100271" y="994553"/>
                  </a:cubicBezTo>
                  <a:close/>
                  <a:moveTo>
                    <a:pt x="781869" y="926745"/>
                  </a:moveTo>
                  <a:cubicBezTo>
                    <a:pt x="573243" y="926745"/>
                    <a:pt x="403527" y="757019"/>
                    <a:pt x="403527" y="548402"/>
                  </a:cubicBezTo>
                  <a:cubicBezTo>
                    <a:pt x="403527" y="339785"/>
                    <a:pt x="573253" y="170059"/>
                    <a:pt x="781869" y="170059"/>
                  </a:cubicBezTo>
                  <a:cubicBezTo>
                    <a:pt x="990495" y="170059"/>
                    <a:pt x="1160212" y="339785"/>
                    <a:pt x="1160212" y="548402"/>
                  </a:cubicBezTo>
                  <a:cubicBezTo>
                    <a:pt x="1160212" y="757019"/>
                    <a:pt x="990495" y="926745"/>
                    <a:pt x="781869" y="92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268">
              <a:extLst>
                <a:ext uri="{FF2B5EF4-FFF2-40B4-BE49-F238E27FC236}">
                  <a16:creationId xmlns:a16="http://schemas.microsoft.com/office/drawing/2014/main" id="{071F2E19-67D7-44E2-8E1C-D5E2A8D53154}"/>
                </a:ext>
              </a:extLst>
            </p:cNvPr>
            <p:cNvSpPr/>
            <p:nvPr/>
          </p:nvSpPr>
          <p:spPr>
            <a:xfrm>
              <a:off x="5450025" y="1213520"/>
              <a:ext cx="1543055" cy="2114639"/>
            </a:xfrm>
            <a:custGeom>
              <a:avLst/>
              <a:gdLst>
                <a:gd name="connsiteX0" fmla="*/ 1315109 w 1543050"/>
                <a:gd name="connsiteY0" fmla="*/ 222457 h 2114550"/>
                <a:gd name="connsiteX1" fmla="*/ 761554 w 1543050"/>
                <a:gd name="connsiteY1" fmla="*/ 86 h 2114550"/>
                <a:gd name="connsiteX2" fmla="*/ 69 w 1543050"/>
                <a:gd name="connsiteY2" fmla="*/ 783051 h 2114550"/>
                <a:gd name="connsiteX3" fmla="*/ 217753 w 1543050"/>
                <a:gd name="connsiteY3" fmla="*/ 1310259 h 2114550"/>
                <a:gd name="connsiteX4" fmla="*/ 363133 w 1543050"/>
                <a:gd name="connsiteY4" fmla="*/ 1662179 h 2114550"/>
                <a:gd name="connsiteX5" fmla="*/ 363133 w 1543050"/>
                <a:gd name="connsiteY5" fmla="*/ 1760792 h 2114550"/>
                <a:gd name="connsiteX6" fmla="*/ 723864 w 1543050"/>
                <a:gd name="connsiteY6" fmla="*/ 2121523 h 2114550"/>
                <a:gd name="connsiteX7" fmla="*/ 821419 w 1543050"/>
                <a:gd name="connsiteY7" fmla="*/ 2121523 h 2114550"/>
                <a:gd name="connsiteX8" fmla="*/ 1182150 w 1543050"/>
                <a:gd name="connsiteY8" fmla="*/ 1760792 h 2114550"/>
                <a:gd name="connsiteX9" fmla="*/ 1182150 w 1543050"/>
                <a:gd name="connsiteY9" fmla="*/ 1662170 h 2114550"/>
                <a:gd name="connsiteX10" fmla="*/ 1326987 w 1543050"/>
                <a:gd name="connsiteY10" fmla="*/ 1310812 h 2114550"/>
                <a:gd name="connsiteX11" fmla="*/ 1545290 w 1543050"/>
                <a:gd name="connsiteY11" fmla="*/ 772630 h 2114550"/>
                <a:gd name="connsiteX12" fmla="*/ 1315109 w 1543050"/>
                <a:gd name="connsiteY12" fmla="*/ 222457 h 2114550"/>
                <a:gd name="connsiteX13" fmla="*/ 1012100 w 1543050"/>
                <a:gd name="connsiteY13" fmla="*/ 1760801 h 2114550"/>
                <a:gd name="connsiteX14" fmla="*/ 821429 w 1543050"/>
                <a:gd name="connsiteY14" fmla="*/ 1951473 h 2114550"/>
                <a:gd name="connsiteX15" fmla="*/ 723873 w 1543050"/>
                <a:gd name="connsiteY15" fmla="*/ 1951473 h 2114550"/>
                <a:gd name="connsiteX16" fmla="*/ 533202 w 1543050"/>
                <a:gd name="connsiteY16" fmla="*/ 1760801 h 2114550"/>
                <a:gd name="connsiteX17" fmla="*/ 533202 w 1543050"/>
                <a:gd name="connsiteY17" fmla="*/ 1747219 h 2114550"/>
                <a:gd name="connsiteX18" fmla="*/ 1012109 w 1543050"/>
                <a:gd name="connsiteY18" fmla="*/ 1747219 h 2114550"/>
                <a:gd name="connsiteX19" fmla="*/ 1012109 w 1543050"/>
                <a:gd name="connsiteY19" fmla="*/ 1760801 h 2114550"/>
                <a:gd name="connsiteX20" fmla="*/ 1205000 w 1543050"/>
                <a:gd name="connsiteY20" fmla="*/ 1192359 h 2114550"/>
                <a:gd name="connsiteX21" fmla="*/ 1017729 w 1543050"/>
                <a:gd name="connsiteY21" fmla="*/ 1577169 h 2114550"/>
                <a:gd name="connsiteX22" fmla="*/ 857671 w 1543050"/>
                <a:gd name="connsiteY22" fmla="*/ 1577169 h 2114550"/>
                <a:gd name="connsiteX23" fmla="*/ 857671 w 1543050"/>
                <a:gd name="connsiteY23" fmla="*/ 1086936 h 2114550"/>
                <a:gd name="connsiteX24" fmla="*/ 1109312 w 1543050"/>
                <a:gd name="connsiteY24" fmla="*/ 835295 h 2114550"/>
                <a:gd name="connsiteX25" fmla="*/ 1109312 w 1543050"/>
                <a:gd name="connsiteY25" fmla="*/ 715052 h 2114550"/>
                <a:gd name="connsiteX26" fmla="*/ 989068 w 1543050"/>
                <a:gd name="connsiteY26" fmla="*/ 715052 h 2114550"/>
                <a:gd name="connsiteX27" fmla="*/ 772641 w 1543050"/>
                <a:gd name="connsiteY27" fmla="*/ 931488 h 2114550"/>
                <a:gd name="connsiteX28" fmla="*/ 556224 w 1543050"/>
                <a:gd name="connsiteY28" fmla="*/ 715052 h 2114550"/>
                <a:gd name="connsiteX29" fmla="*/ 435980 w 1543050"/>
                <a:gd name="connsiteY29" fmla="*/ 715052 h 2114550"/>
                <a:gd name="connsiteX30" fmla="*/ 435980 w 1543050"/>
                <a:gd name="connsiteY30" fmla="*/ 835295 h 2114550"/>
                <a:gd name="connsiteX31" fmla="*/ 687621 w 1543050"/>
                <a:gd name="connsiteY31" fmla="*/ 1086936 h 2114550"/>
                <a:gd name="connsiteX32" fmla="*/ 687621 w 1543050"/>
                <a:gd name="connsiteY32" fmla="*/ 1577169 h 2114550"/>
                <a:gd name="connsiteX33" fmla="*/ 527544 w 1543050"/>
                <a:gd name="connsiteY33" fmla="*/ 1577169 h 2114550"/>
                <a:gd name="connsiteX34" fmla="*/ 339873 w 1543050"/>
                <a:gd name="connsiteY34" fmla="*/ 1191921 h 2114550"/>
                <a:gd name="connsiteX35" fmla="*/ 170118 w 1543050"/>
                <a:gd name="connsiteY35" fmla="*/ 780812 h 2114550"/>
                <a:gd name="connsiteX36" fmla="*/ 763955 w 1543050"/>
                <a:gd name="connsiteY36" fmla="*/ 170126 h 2114550"/>
                <a:gd name="connsiteX37" fmla="*/ 772699 w 1543050"/>
                <a:gd name="connsiteY37" fmla="*/ 170069 h 2114550"/>
                <a:gd name="connsiteX38" fmla="*/ 1195723 w 1543050"/>
                <a:gd name="connsiteY38" fmla="*/ 343557 h 2114550"/>
                <a:gd name="connsiteX39" fmla="*/ 1375241 w 1543050"/>
                <a:gd name="connsiteY39" fmla="*/ 772659 h 2114550"/>
                <a:gd name="connsiteX40" fmla="*/ 1205000 w 1543050"/>
                <a:gd name="connsiteY40" fmla="*/ 1192359 h 21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43050" h="2114550">
                  <a:moveTo>
                    <a:pt x="1315109" y="222457"/>
                  </a:moveTo>
                  <a:cubicBezTo>
                    <a:pt x="1166710" y="76124"/>
                    <a:pt x="969923" y="-2981"/>
                    <a:pt x="761554" y="86"/>
                  </a:cubicBezTo>
                  <a:cubicBezTo>
                    <a:pt x="336044" y="6058"/>
                    <a:pt x="-5561" y="357302"/>
                    <a:pt x="69" y="783051"/>
                  </a:cubicBezTo>
                  <a:cubicBezTo>
                    <a:pt x="2688" y="980894"/>
                    <a:pt x="79993" y="1168118"/>
                    <a:pt x="217753" y="1310259"/>
                  </a:cubicBezTo>
                  <a:cubicBezTo>
                    <a:pt x="311508" y="1406995"/>
                    <a:pt x="363133" y="1531973"/>
                    <a:pt x="363133" y="1662179"/>
                  </a:cubicBezTo>
                  <a:lnTo>
                    <a:pt x="363133" y="1760792"/>
                  </a:lnTo>
                  <a:cubicBezTo>
                    <a:pt x="363133" y="1959702"/>
                    <a:pt x="524953" y="2121523"/>
                    <a:pt x="723864" y="2121523"/>
                  </a:cubicBezTo>
                  <a:lnTo>
                    <a:pt x="821419" y="2121523"/>
                  </a:lnTo>
                  <a:cubicBezTo>
                    <a:pt x="1020329" y="2121523"/>
                    <a:pt x="1182150" y="1959702"/>
                    <a:pt x="1182150" y="1760792"/>
                  </a:cubicBezTo>
                  <a:lnTo>
                    <a:pt x="1182150" y="1662170"/>
                  </a:lnTo>
                  <a:cubicBezTo>
                    <a:pt x="1182150" y="1531773"/>
                    <a:pt x="1233585" y="1406986"/>
                    <a:pt x="1326987" y="1310812"/>
                  </a:cubicBezTo>
                  <a:cubicBezTo>
                    <a:pt x="1467757" y="1165851"/>
                    <a:pt x="1545290" y="974722"/>
                    <a:pt x="1545290" y="772630"/>
                  </a:cubicBezTo>
                  <a:cubicBezTo>
                    <a:pt x="1545290" y="564204"/>
                    <a:pt x="1463547" y="368827"/>
                    <a:pt x="1315109" y="222457"/>
                  </a:cubicBezTo>
                  <a:close/>
                  <a:moveTo>
                    <a:pt x="1012100" y="1760801"/>
                  </a:moveTo>
                  <a:cubicBezTo>
                    <a:pt x="1012100" y="1865938"/>
                    <a:pt x="926565" y="1951473"/>
                    <a:pt x="821429" y="1951473"/>
                  </a:cubicBezTo>
                  <a:lnTo>
                    <a:pt x="723873" y="1951473"/>
                  </a:lnTo>
                  <a:cubicBezTo>
                    <a:pt x="618736" y="1951473"/>
                    <a:pt x="533202" y="1865938"/>
                    <a:pt x="533202" y="1760801"/>
                  </a:cubicBezTo>
                  <a:lnTo>
                    <a:pt x="533202" y="1747219"/>
                  </a:lnTo>
                  <a:lnTo>
                    <a:pt x="1012109" y="1747219"/>
                  </a:lnTo>
                  <a:lnTo>
                    <a:pt x="1012109" y="1760801"/>
                  </a:lnTo>
                  <a:close/>
                  <a:moveTo>
                    <a:pt x="1205000" y="1192359"/>
                  </a:moveTo>
                  <a:cubicBezTo>
                    <a:pt x="1100959" y="1299496"/>
                    <a:pt x="1036198" y="1433779"/>
                    <a:pt x="1017729" y="1577169"/>
                  </a:cubicBezTo>
                  <a:lnTo>
                    <a:pt x="857671" y="1577169"/>
                  </a:lnTo>
                  <a:lnTo>
                    <a:pt x="857671" y="1086936"/>
                  </a:lnTo>
                  <a:lnTo>
                    <a:pt x="1109312" y="835295"/>
                  </a:lnTo>
                  <a:cubicBezTo>
                    <a:pt x="1142516" y="802091"/>
                    <a:pt x="1142516" y="748246"/>
                    <a:pt x="1109312" y="715052"/>
                  </a:cubicBezTo>
                  <a:cubicBezTo>
                    <a:pt x="1076108" y="681847"/>
                    <a:pt x="1022263" y="681847"/>
                    <a:pt x="989068" y="715052"/>
                  </a:cubicBezTo>
                  <a:lnTo>
                    <a:pt x="772641" y="931488"/>
                  </a:lnTo>
                  <a:lnTo>
                    <a:pt x="556224" y="715052"/>
                  </a:lnTo>
                  <a:cubicBezTo>
                    <a:pt x="523020" y="681847"/>
                    <a:pt x="469175" y="681847"/>
                    <a:pt x="435980" y="715052"/>
                  </a:cubicBezTo>
                  <a:cubicBezTo>
                    <a:pt x="402776" y="748256"/>
                    <a:pt x="402776" y="802101"/>
                    <a:pt x="435980" y="835295"/>
                  </a:cubicBezTo>
                  <a:lnTo>
                    <a:pt x="687621" y="1086936"/>
                  </a:lnTo>
                  <a:lnTo>
                    <a:pt x="687621" y="1577169"/>
                  </a:lnTo>
                  <a:lnTo>
                    <a:pt x="527544" y="1577169"/>
                  </a:lnTo>
                  <a:cubicBezTo>
                    <a:pt x="509018" y="1433922"/>
                    <a:pt x="444115" y="1299486"/>
                    <a:pt x="339873" y="1191921"/>
                  </a:cubicBezTo>
                  <a:cubicBezTo>
                    <a:pt x="232440" y="1081069"/>
                    <a:pt x="172166" y="935069"/>
                    <a:pt x="170118" y="780812"/>
                  </a:cubicBezTo>
                  <a:cubicBezTo>
                    <a:pt x="165727" y="448742"/>
                    <a:pt x="432123" y="174784"/>
                    <a:pt x="763955" y="170126"/>
                  </a:cubicBezTo>
                  <a:cubicBezTo>
                    <a:pt x="766869" y="170088"/>
                    <a:pt x="769784" y="170069"/>
                    <a:pt x="772699" y="170069"/>
                  </a:cubicBezTo>
                  <a:cubicBezTo>
                    <a:pt x="932128" y="170069"/>
                    <a:pt x="1082061" y="231477"/>
                    <a:pt x="1195723" y="343557"/>
                  </a:cubicBezTo>
                  <a:cubicBezTo>
                    <a:pt x="1311499" y="457705"/>
                    <a:pt x="1375241" y="610096"/>
                    <a:pt x="1375241" y="772659"/>
                  </a:cubicBezTo>
                  <a:cubicBezTo>
                    <a:pt x="1375231" y="930250"/>
                    <a:pt x="1314776" y="1079307"/>
                    <a:pt x="1205000" y="1192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269">
              <a:extLst>
                <a:ext uri="{FF2B5EF4-FFF2-40B4-BE49-F238E27FC236}">
                  <a16:creationId xmlns:a16="http://schemas.microsoft.com/office/drawing/2014/main" id="{88FAF430-7366-46D7-9CAE-ECC2E642B209}"/>
                </a:ext>
              </a:extLst>
            </p:cNvPr>
            <p:cNvSpPr/>
            <p:nvPr/>
          </p:nvSpPr>
          <p:spPr>
            <a:xfrm>
              <a:off x="4759156" y="3335122"/>
              <a:ext cx="676280" cy="676303"/>
            </a:xfrm>
            <a:custGeom>
              <a:avLst/>
              <a:gdLst>
                <a:gd name="connsiteX0" fmla="*/ 655287 w 676275"/>
                <a:gd name="connsiteY0" fmla="*/ 24903 h 676275"/>
                <a:gd name="connsiteX1" fmla="*/ 535043 w 676275"/>
                <a:gd name="connsiteY1" fmla="*/ 24903 h 676275"/>
                <a:gd name="connsiteX2" fmla="*/ 24903 w 676275"/>
                <a:gd name="connsiteY2" fmla="*/ 535043 h 676275"/>
                <a:gd name="connsiteX3" fmla="*/ 24903 w 676275"/>
                <a:gd name="connsiteY3" fmla="*/ 655287 h 676275"/>
                <a:gd name="connsiteX4" fmla="*/ 85025 w 676275"/>
                <a:gd name="connsiteY4" fmla="*/ 680194 h 676275"/>
                <a:gd name="connsiteX5" fmla="*/ 145147 w 676275"/>
                <a:gd name="connsiteY5" fmla="*/ 655287 h 676275"/>
                <a:gd name="connsiteX6" fmla="*/ 655287 w 676275"/>
                <a:gd name="connsiteY6" fmla="*/ 145147 h 676275"/>
                <a:gd name="connsiteX7" fmla="*/ 655287 w 676275"/>
                <a:gd name="connsiteY7" fmla="*/ 2490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6275" h="676275">
                  <a:moveTo>
                    <a:pt x="655287" y="24903"/>
                  </a:moveTo>
                  <a:cubicBezTo>
                    <a:pt x="622092" y="-8301"/>
                    <a:pt x="568257" y="-8301"/>
                    <a:pt x="535043" y="24903"/>
                  </a:cubicBezTo>
                  <a:lnTo>
                    <a:pt x="24903" y="535043"/>
                  </a:lnTo>
                  <a:cubicBezTo>
                    <a:pt x="-8301" y="568238"/>
                    <a:pt x="-8301" y="622073"/>
                    <a:pt x="24903" y="655287"/>
                  </a:cubicBezTo>
                  <a:cubicBezTo>
                    <a:pt x="41496" y="671898"/>
                    <a:pt x="63270" y="680194"/>
                    <a:pt x="85025" y="680194"/>
                  </a:cubicBezTo>
                  <a:cubicBezTo>
                    <a:pt x="106780" y="680194"/>
                    <a:pt x="128545" y="671898"/>
                    <a:pt x="145147" y="655287"/>
                  </a:cubicBezTo>
                  <a:lnTo>
                    <a:pt x="655287" y="145147"/>
                  </a:lnTo>
                  <a:cubicBezTo>
                    <a:pt x="688491" y="111952"/>
                    <a:pt x="688491" y="58107"/>
                    <a:pt x="655287" y="24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270">
              <a:extLst>
                <a:ext uri="{FF2B5EF4-FFF2-40B4-BE49-F238E27FC236}">
                  <a16:creationId xmlns:a16="http://schemas.microsoft.com/office/drawing/2014/main" id="{76324FAA-E33A-44EA-9EE4-806462785277}"/>
                </a:ext>
              </a:extLst>
            </p:cNvPr>
            <p:cNvSpPr/>
            <p:nvPr/>
          </p:nvSpPr>
          <p:spPr>
            <a:xfrm>
              <a:off x="7005981" y="3335126"/>
              <a:ext cx="676280" cy="676302"/>
            </a:xfrm>
            <a:custGeom>
              <a:avLst/>
              <a:gdLst>
                <a:gd name="connsiteX0" fmla="*/ 655287 w 676275"/>
                <a:gd name="connsiteY0" fmla="*/ 535043 h 676275"/>
                <a:gd name="connsiteX1" fmla="*/ 145147 w 676275"/>
                <a:gd name="connsiteY1" fmla="*/ 24903 h 676275"/>
                <a:gd name="connsiteX2" fmla="*/ 24903 w 676275"/>
                <a:gd name="connsiteY2" fmla="*/ 24903 h 676275"/>
                <a:gd name="connsiteX3" fmla="*/ 24903 w 676275"/>
                <a:gd name="connsiteY3" fmla="*/ 145147 h 676275"/>
                <a:gd name="connsiteX4" fmla="*/ 535043 w 676275"/>
                <a:gd name="connsiteY4" fmla="*/ 655287 h 676275"/>
                <a:gd name="connsiteX5" fmla="*/ 595165 w 676275"/>
                <a:gd name="connsiteY5" fmla="*/ 680194 h 676275"/>
                <a:gd name="connsiteX6" fmla="*/ 655287 w 676275"/>
                <a:gd name="connsiteY6" fmla="*/ 655287 h 676275"/>
                <a:gd name="connsiteX7" fmla="*/ 655287 w 676275"/>
                <a:gd name="connsiteY7" fmla="*/ 53504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6275" h="676275">
                  <a:moveTo>
                    <a:pt x="655287" y="535043"/>
                  </a:moveTo>
                  <a:lnTo>
                    <a:pt x="145147" y="24903"/>
                  </a:lnTo>
                  <a:cubicBezTo>
                    <a:pt x="111952" y="-8301"/>
                    <a:pt x="58117" y="-8301"/>
                    <a:pt x="24903" y="24903"/>
                  </a:cubicBezTo>
                  <a:cubicBezTo>
                    <a:pt x="-8301" y="58098"/>
                    <a:pt x="-8301" y="111933"/>
                    <a:pt x="24903" y="145147"/>
                  </a:cubicBezTo>
                  <a:lnTo>
                    <a:pt x="535043" y="655287"/>
                  </a:lnTo>
                  <a:cubicBezTo>
                    <a:pt x="551636" y="671898"/>
                    <a:pt x="573410" y="680194"/>
                    <a:pt x="595165" y="680194"/>
                  </a:cubicBezTo>
                  <a:cubicBezTo>
                    <a:pt x="616920" y="680194"/>
                    <a:pt x="638685" y="671898"/>
                    <a:pt x="655287" y="655287"/>
                  </a:cubicBezTo>
                  <a:cubicBezTo>
                    <a:pt x="688491" y="622083"/>
                    <a:pt x="688491" y="568247"/>
                    <a:pt x="655287" y="5350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 271">
              <a:extLst>
                <a:ext uri="{FF2B5EF4-FFF2-40B4-BE49-F238E27FC236}">
                  <a16:creationId xmlns:a16="http://schemas.microsoft.com/office/drawing/2014/main" id="{626A163C-105A-4210-A193-128B61C3D979}"/>
                </a:ext>
              </a:extLst>
            </p:cNvPr>
            <p:cNvSpPr/>
            <p:nvPr/>
          </p:nvSpPr>
          <p:spPr>
            <a:xfrm>
              <a:off x="6137628" y="3537700"/>
              <a:ext cx="161924" cy="485788"/>
            </a:xfrm>
            <a:custGeom>
              <a:avLst/>
              <a:gdLst>
                <a:gd name="connsiteX0" fmla="*/ 85030 w 161925"/>
                <a:gd name="connsiteY0" fmla="*/ 0 h 485775"/>
                <a:gd name="connsiteX1" fmla="*/ 0 w 161925"/>
                <a:gd name="connsiteY1" fmla="*/ 85030 h 485775"/>
                <a:gd name="connsiteX2" fmla="*/ 0 w 161925"/>
                <a:gd name="connsiteY2" fmla="*/ 409584 h 485775"/>
                <a:gd name="connsiteX3" fmla="*/ 85030 w 161925"/>
                <a:gd name="connsiteY3" fmla="*/ 494614 h 485775"/>
                <a:gd name="connsiteX4" fmla="*/ 170059 w 161925"/>
                <a:gd name="connsiteY4" fmla="*/ 409584 h 485775"/>
                <a:gd name="connsiteX5" fmla="*/ 170059 w 161925"/>
                <a:gd name="connsiteY5" fmla="*/ 85030 h 485775"/>
                <a:gd name="connsiteX6" fmla="*/ 85030 w 161925"/>
                <a:gd name="connsiteY6" fmla="*/ 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85030" y="0"/>
                  </a:moveTo>
                  <a:cubicBezTo>
                    <a:pt x="38072" y="0"/>
                    <a:pt x="0" y="38071"/>
                    <a:pt x="0" y="85030"/>
                  </a:cubicBezTo>
                  <a:lnTo>
                    <a:pt x="0" y="409584"/>
                  </a:lnTo>
                  <a:cubicBezTo>
                    <a:pt x="0" y="456543"/>
                    <a:pt x="38072" y="494614"/>
                    <a:pt x="85030" y="494614"/>
                  </a:cubicBezTo>
                  <a:cubicBezTo>
                    <a:pt x="131988" y="494614"/>
                    <a:pt x="170059" y="456543"/>
                    <a:pt x="170059" y="409584"/>
                  </a:cubicBezTo>
                  <a:lnTo>
                    <a:pt x="170059" y="85030"/>
                  </a:lnTo>
                  <a:cubicBezTo>
                    <a:pt x="170059" y="38071"/>
                    <a:pt x="131988" y="0"/>
                    <a:pt x="850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272">
              <a:extLst>
                <a:ext uri="{FF2B5EF4-FFF2-40B4-BE49-F238E27FC236}">
                  <a16:creationId xmlns:a16="http://schemas.microsoft.com/office/drawing/2014/main" id="{A89F21DE-6EAE-4751-A2C5-5E7F8FC20A11}"/>
                </a:ext>
              </a:extLst>
            </p:cNvPr>
            <p:cNvSpPr/>
            <p:nvPr/>
          </p:nvSpPr>
          <p:spPr>
            <a:xfrm>
              <a:off x="7600160" y="4407069"/>
              <a:ext cx="161924" cy="161929"/>
            </a:xfrm>
            <a:custGeom>
              <a:avLst/>
              <a:gdLst>
                <a:gd name="connsiteX0" fmla="*/ 170059 w 161925"/>
                <a:gd name="connsiteY0" fmla="*/ 85030 h 161925"/>
                <a:gd name="connsiteX1" fmla="*/ 85030 w 161925"/>
                <a:gd name="connsiteY1" fmla="*/ 170059 h 161925"/>
                <a:gd name="connsiteX2" fmla="*/ 0 w 161925"/>
                <a:gd name="connsiteY2" fmla="*/ 85030 h 161925"/>
                <a:gd name="connsiteX3" fmla="*/ 85030 w 161925"/>
                <a:gd name="connsiteY3" fmla="*/ 0 h 161925"/>
                <a:gd name="connsiteX4" fmla="*/ 170059 w 161925"/>
                <a:gd name="connsiteY4" fmla="*/ 850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70059" y="85030"/>
                  </a:moveTo>
                  <a:cubicBezTo>
                    <a:pt x="170059" y="131990"/>
                    <a:pt x="131990" y="170059"/>
                    <a:pt x="85030" y="170059"/>
                  </a:cubicBezTo>
                  <a:cubicBezTo>
                    <a:pt x="38069" y="170059"/>
                    <a:pt x="0" y="131990"/>
                    <a:pt x="0" y="85030"/>
                  </a:cubicBezTo>
                  <a:cubicBezTo>
                    <a:pt x="0" y="38069"/>
                    <a:pt x="38069" y="0"/>
                    <a:pt x="85030" y="0"/>
                  </a:cubicBezTo>
                  <a:cubicBezTo>
                    <a:pt x="131990" y="0"/>
                    <a:pt x="170059" y="38069"/>
                    <a:pt x="170059" y="85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273">
              <a:extLst>
                <a:ext uri="{FF2B5EF4-FFF2-40B4-BE49-F238E27FC236}">
                  <a16:creationId xmlns:a16="http://schemas.microsoft.com/office/drawing/2014/main" id="{A361FE99-0DE0-4CFE-9A09-7A1804ED78FF}"/>
                </a:ext>
              </a:extLst>
            </p:cNvPr>
            <p:cNvSpPr/>
            <p:nvPr/>
          </p:nvSpPr>
          <p:spPr>
            <a:xfrm>
              <a:off x="7911909" y="4407066"/>
              <a:ext cx="161924" cy="161929"/>
            </a:xfrm>
            <a:custGeom>
              <a:avLst/>
              <a:gdLst>
                <a:gd name="connsiteX0" fmla="*/ 170059 w 161925"/>
                <a:gd name="connsiteY0" fmla="*/ 85030 h 161925"/>
                <a:gd name="connsiteX1" fmla="*/ 85030 w 161925"/>
                <a:gd name="connsiteY1" fmla="*/ 170059 h 161925"/>
                <a:gd name="connsiteX2" fmla="*/ 0 w 161925"/>
                <a:gd name="connsiteY2" fmla="*/ 85030 h 161925"/>
                <a:gd name="connsiteX3" fmla="*/ 85030 w 161925"/>
                <a:gd name="connsiteY3" fmla="*/ 0 h 161925"/>
                <a:gd name="connsiteX4" fmla="*/ 170059 w 161925"/>
                <a:gd name="connsiteY4" fmla="*/ 850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70059" y="85030"/>
                  </a:moveTo>
                  <a:cubicBezTo>
                    <a:pt x="170059" y="131990"/>
                    <a:pt x="131990" y="170059"/>
                    <a:pt x="85030" y="170059"/>
                  </a:cubicBezTo>
                  <a:cubicBezTo>
                    <a:pt x="38069" y="170059"/>
                    <a:pt x="0" y="131990"/>
                    <a:pt x="0" y="85030"/>
                  </a:cubicBezTo>
                  <a:cubicBezTo>
                    <a:pt x="0" y="38069"/>
                    <a:pt x="38069" y="0"/>
                    <a:pt x="85030" y="0"/>
                  </a:cubicBezTo>
                  <a:cubicBezTo>
                    <a:pt x="131990" y="0"/>
                    <a:pt x="170059" y="38069"/>
                    <a:pt x="170059" y="85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274">
              <a:extLst>
                <a:ext uri="{FF2B5EF4-FFF2-40B4-BE49-F238E27FC236}">
                  <a16:creationId xmlns:a16="http://schemas.microsoft.com/office/drawing/2014/main" id="{FC00B36C-C7F7-4548-8C6E-88228B0ECA5E}"/>
                </a:ext>
              </a:extLst>
            </p:cNvPr>
            <p:cNvSpPr/>
            <p:nvPr/>
          </p:nvSpPr>
          <p:spPr>
            <a:xfrm>
              <a:off x="5440784" y="4134346"/>
              <a:ext cx="1562099" cy="1790770"/>
            </a:xfrm>
            <a:custGeom>
              <a:avLst/>
              <a:gdLst>
                <a:gd name="connsiteX0" fmla="*/ 1100271 w 1562100"/>
                <a:gd name="connsiteY0" fmla="*/ 994553 h 1790700"/>
                <a:gd name="connsiteX1" fmla="*/ 1330271 w 1562100"/>
                <a:gd name="connsiteY1" fmla="*/ 548402 h 1790700"/>
                <a:gd name="connsiteX2" fmla="*/ 781869 w 1562100"/>
                <a:gd name="connsiteY2" fmla="*/ 0 h 1790700"/>
                <a:gd name="connsiteX3" fmla="*/ 233467 w 1562100"/>
                <a:gd name="connsiteY3" fmla="*/ 548402 h 1790700"/>
                <a:gd name="connsiteX4" fmla="*/ 463591 w 1562100"/>
                <a:gd name="connsiteY4" fmla="*/ 994639 h 1790700"/>
                <a:gd name="connsiteX5" fmla="*/ 0 w 1562100"/>
                <a:gd name="connsiteY5" fmla="*/ 1708614 h 1790700"/>
                <a:gd name="connsiteX6" fmla="*/ 85030 w 1562100"/>
                <a:gd name="connsiteY6" fmla="*/ 1793643 h 1790700"/>
                <a:gd name="connsiteX7" fmla="*/ 170059 w 1562100"/>
                <a:gd name="connsiteY7" fmla="*/ 1708614 h 1790700"/>
                <a:gd name="connsiteX8" fmla="*/ 781869 w 1562100"/>
                <a:gd name="connsiteY8" fmla="*/ 1096804 h 1790700"/>
                <a:gd name="connsiteX9" fmla="*/ 1393679 w 1562100"/>
                <a:gd name="connsiteY9" fmla="*/ 1708614 h 1790700"/>
                <a:gd name="connsiteX10" fmla="*/ 1478709 w 1562100"/>
                <a:gd name="connsiteY10" fmla="*/ 1793643 h 1790700"/>
                <a:gd name="connsiteX11" fmla="*/ 1563738 w 1562100"/>
                <a:gd name="connsiteY11" fmla="*/ 1708614 h 1790700"/>
                <a:gd name="connsiteX12" fmla="*/ 1100271 w 1562100"/>
                <a:gd name="connsiteY12" fmla="*/ 994553 h 1790700"/>
                <a:gd name="connsiteX13" fmla="*/ 781860 w 1562100"/>
                <a:gd name="connsiteY13" fmla="*/ 926745 h 1790700"/>
                <a:gd name="connsiteX14" fmla="*/ 403517 w 1562100"/>
                <a:gd name="connsiteY14" fmla="*/ 548402 h 1790700"/>
                <a:gd name="connsiteX15" fmla="*/ 781860 w 1562100"/>
                <a:gd name="connsiteY15" fmla="*/ 170050 h 1790700"/>
                <a:gd name="connsiteX16" fmla="*/ 1160202 w 1562100"/>
                <a:gd name="connsiteY16" fmla="*/ 548392 h 1790700"/>
                <a:gd name="connsiteX17" fmla="*/ 781860 w 1562100"/>
                <a:gd name="connsiteY17" fmla="*/ 926745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2100" h="1790700">
                  <a:moveTo>
                    <a:pt x="1100271" y="994553"/>
                  </a:moveTo>
                  <a:cubicBezTo>
                    <a:pt x="1239384" y="894979"/>
                    <a:pt x="1330271" y="732139"/>
                    <a:pt x="1330271" y="548402"/>
                  </a:cubicBezTo>
                  <a:cubicBezTo>
                    <a:pt x="1330271" y="246012"/>
                    <a:pt x="1084259" y="0"/>
                    <a:pt x="781869" y="0"/>
                  </a:cubicBezTo>
                  <a:cubicBezTo>
                    <a:pt x="479479" y="0"/>
                    <a:pt x="233467" y="246012"/>
                    <a:pt x="233467" y="548402"/>
                  </a:cubicBezTo>
                  <a:cubicBezTo>
                    <a:pt x="233467" y="732196"/>
                    <a:pt x="324412" y="895083"/>
                    <a:pt x="463591" y="994639"/>
                  </a:cubicBezTo>
                  <a:cubicBezTo>
                    <a:pt x="190681" y="1116768"/>
                    <a:pt x="0" y="1390793"/>
                    <a:pt x="0" y="1708614"/>
                  </a:cubicBezTo>
                  <a:cubicBezTo>
                    <a:pt x="0" y="1755572"/>
                    <a:pt x="38072" y="1793643"/>
                    <a:pt x="85030" y="1793643"/>
                  </a:cubicBezTo>
                  <a:cubicBezTo>
                    <a:pt x="131988" y="1793643"/>
                    <a:pt x="170059" y="1755572"/>
                    <a:pt x="170059" y="1708614"/>
                  </a:cubicBezTo>
                  <a:cubicBezTo>
                    <a:pt x="170059" y="1371257"/>
                    <a:pt x="444513" y="1096804"/>
                    <a:pt x="781869" y="1096804"/>
                  </a:cubicBezTo>
                  <a:cubicBezTo>
                    <a:pt x="1119226" y="1096804"/>
                    <a:pt x="1393679" y="1371257"/>
                    <a:pt x="1393679" y="1708614"/>
                  </a:cubicBezTo>
                  <a:cubicBezTo>
                    <a:pt x="1393679" y="1755572"/>
                    <a:pt x="1431751" y="1793643"/>
                    <a:pt x="1478709" y="1793643"/>
                  </a:cubicBezTo>
                  <a:cubicBezTo>
                    <a:pt x="1525667" y="1793643"/>
                    <a:pt x="1563738" y="1755572"/>
                    <a:pt x="1563738" y="1708614"/>
                  </a:cubicBezTo>
                  <a:cubicBezTo>
                    <a:pt x="1563719" y="1390812"/>
                    <a:pt x="1373134" y="1116702"/>
                    <a:pt x="1100271" y="994553"/>
                  </a:cubicBezTo>
                  <a:close/>
                  <a:moveTo>
                    <a:pt x="781860" y="926745"/>
                  </a:moveTo>
                  <a:cubicBezTo>
                    <a:pt x="573234" y="926745"/>
                    <a:pt x="403517" y="757019"/>
                    <a:pt x="403517" y="548402"/>
                  </a:cubicBezTo>
                  <a:cubicBezTo>
                    <a:pt x="403517" y="339785"/>
                    <a:pt x="573253" y="170050"/>
                    <a:pt x="781860" y="170050"/>
                  </a:cubicBezTo>
                  <a:cubicBezTo>
                    <a:pt x="990486" y="170050"/>
                    <a:pt x="1160202" y="339776"/>
                    <a:pt x="1160202" y="548392"/>
                  </a:cubicBezTo>
                  <a:cubicBezTo>
                    <a:pt x="1160202" y="757019"/>
                    <a:pt x="990486" y="926745"/>
                    <a:pt x="781860" y="92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0" name="Freeform 275">
              <a:extLst>
                <a:ext uri="{FF2B5EF4-FFF2-40B4-BE49-F238E27FC236}">
                  <a16:creationId xmlns:a16="http://schemas.microsoft.com/office/drawing/2014/main" id="{78199550-79CC-4D9D-9B91-F2EDF5952920}"/>
                </a:ext>
              </a:extLst>
            </p:cNvPr>
            <p:cNvSpPr/>
            <p:nvPr/>
          </p:nvSpPr>
          <p:spPr>
            <a:xfrm>
              <a:off x="5981781" y="4407059"/>
              <a:ext cx="161924" cy="161929"/>
            </a:xfrm>
            <a:custGeom>
              <a:avLst/>
              <a:gdLst>
                <a:gd name="connsiteX0" fmla="*/ 170059 w 161925"/>
                <a:gd name="connsiteY0" fmla="*/ 85030 h 161925"/>
                <a:gd name="connsiteX1" fmla="*/ 85030 w 161925"/>
                <a:gd name="connsiteY1" fmla="*/ 170059 h 161925"/>
                <a:gd name="connsiteX2" fmla="*/ 0 w 161925"/>
                <a:gd name="connsiteY2" fmla="*/ 85030 h 161925"/>
                <a:gd name="connsiteX3" fmla="*/ 85030 w 161925"/>
                <a:gd name="connsiteY3" fmla="*/ 0 h 161925"/>
                <a:gd name="connsiteX4" fmla="*/ 170059 w 161925"/>
                <a:gd name="connsiteY4" fmla="*/ 850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70059" y="85030"/>
                  </a:moveTo>
                  <a:cubicBezTo>
                    <a:pt x="170059" y="131990"/>
                    <a:pt x="131990" y="170059"/>
                    <a:pt x="85030" y="170059"/>
                  </a:cubicBezTo>
                  <a:cubicBezTo>
                    <a:pt x="38069" y="170059"/>
                    <a:pt x="0" y="131990"/>
                    <a:pt x="0" y="85030"/>
                  </a:cubicBezTo>
                  <a:cubicBezTo>
                    <a:pt x="0" y="38069"/>
                    <a:pt x="38069" y="0"/>
                    <a:pt x="85030" y="0"/>
                  </a:cubicBezTo>
                  <a:cubicBezTo>
                    <a:pt x="131990" y="0"/>
                    <a:pt x="170059" y="38069"/>
                    <a:pt x="170059" y="85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276">
              <a:extLst>
                <a:ext uri="{FF2B5EF4-FFF2-40B4-BE49-F238E27FC236}">
                  <a16:creationId xmlns:a16="http://schemas.microsoft.com/office/drawing/2014/main" id="{2CF3F76F-A741-46DF-B4E4-F09B663A5D0F}"/>
                </a:ext>
              </a:extLst>
            </p:cNvPr>
            <p:cNvSpPr/>
            <p:nvPr/>
          </p:nvSpPr>
          <p:spPr>
            <a:xfrm>
              <a:off x="6293557" y="4407064"/>
              <a:ext cx="161924" cy="161929"/>
            </a:xfrm>
            <a:custGeom>
              <a:avLst/>
              <a:gdLst>
                <a:gd name="connsiteX0" fmla="*/ 170059 w 161925"/>
                <a:gd name="connsiteY0" fmla="*/ 85030 h 161925"/>
                <a:gd name="connsiteX1" fmla="*/ 85030 w 161925"/>
                <a:gd name="connsiteY1" fmla="*/ 170059 h 161925"/>
                <a:gd name="connsiteX2" fmla="*/ 0 w 161925"/>
                <a:gd name="connsiteY2" fmla="*/ 85030 h 161925"/>
                <a:gd name="connsiteX3" fmla="*/ 85030 w 161925"/>
                <a:gd name="connsiteY3" fmla="*/ 0 h 161925"/>
                <a:gd name="connsiteX4" fmla="*/ 170059 w 161925"/>
                <a:gd name="connsiteY4" fmla="*/ 850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70059" y="85030"/>
                  </a:moveTo>
                  <a:cubicBezTo>
                    <a:pt x="170059" y="131990"/>
                    <a:pt x="131990" y="170059"/>
                    <a:pt x="85030" y="170059"/>
                  </a:cubicBezTo>
                  <a:cubicBezTo>
                    <a:pt x="38069" y="170059"/>
                    <a:pt x="0" y="131990"/>
                    <a:pt x="0" y="85030"/>
                  </a:cubicBezTo>
                  <a:cubicBezTo>
                    <a:pt x="0" y="38069"/>
                    <a:pt x="38069" y="0"/>
                    <a:pt x="85030" y="0"/>
                  </a:cubicBezTo>
                  <a:cubicBezTo>
                    <a:pt x="131990" y="0"/>
                    <a:pt x="170059" y="38069"/>
                    <a:pt x="170059" y="85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 277">
              <a:extLst>
                <a:ext uri="{FF2B5EF4-FFF2-40B4-BE49-F238E27FC236}">
                  <a16:creationId xmlns:a16="http://schemas.microsoft.com/office/drawing/2014/main" id="{79F646E2-BFB6-496F-8E92-536C6C7521C3}"/>
                </a:ext>
              </a:extLst>
            </p:cNvPr>
            <p:cNvSpPr/>
            <p:nvPr/>
          </p:nvSpPr>
          <p:spPr>
            <a:xfrm>
              <a:off x="3784231" y="4134349"/>
              <a:ext cx="1562096" cy="1790770"/>
            </a:xfrm>
            <a:custGeom>
              <a:avLst/>
              <a:gdLst>
                <a:gd name="connsiteX0" fmla="*/ 1100138 w 1562100"/>
                <a:gd name="connsiteY0" fmla="*/ 994639 h 1790700"/>
                <a:gd name="connsiteX1" fmla="*/ 1330262 w 1562100"/>
                <a:gd name="connsiteY1" fmla="*/ 548402 h 1790700"/>
                <a:gd name="connsiteX2" fmla="*/ 781860 w 1562100"/>
                <a:gd name="connsiteY2" fmla="*/ 0 h 1790700"/>
                <a:gd name="connsiteX3" fmla="*/ 233458 w 1562100"/>
                <a:gd name="connsiteY3" fmla="*/ 548402 h 1790700"/>
                <a:gd name="connsiteX4" fmla="*/ 463458 w 1562100"/>
                <a:gd name="connsiteY4" fmla="*/ 994553 h 1790700"/>
                <a:gd name="connsiteX5" fmla="*/ 0 w 1562100"/>
                <a:gd name="connsiteY5" fmla="*/ 1708614 h 1790700"/>
                <a:gd name="connsiteX6" fmla="*/ 85030 w 1562100"/>
                <a:gd name="connsiteY6" fmla="*/ 1793643 h 1790700"/>
                <a:gd name="connsiteX7" fmla="*/ 170059 w 1562100"/>
                <a:gd name="connsiteY7" fmla="*/ 1708614 h 1790700"/>
                <a:gd name="connsiteX8" fmla="*/ 781869 w 1562100"/>
                <a:gd name="connsiteY8" fmla="*/ 1096804 h 1790700"/>
                <a:gd name="connsiteX9" fmla="*/ 1393679 w 1562100"/>
                <a:gd name="connsiteY9" fmla="*/ 1708614 h 1790700"/>
                <a:gd name="connsiteX10" fmla="*/ 1478709 w 1562100"/>
                <a:gd name="connsiteY10" fmla="*/ 1793643 h 1790700"/>
                <a:gd name="connsiteX11" fmla="*/ 1563738 w 1562100"/>
                <a:gd name="connsiteY11" fmla="*/ 1708614 h 1790700"/>
                <a:gd name="connsiteX12" fmla="*/ 1100138 w 1562100"/>
                <a:gd name="connsiteY12" fmla="*/ 994639 h 1790700"/>
                <a:gd name="connsiteX13" fmla="*/ 781860 w 1562100"/>
                <a:gd name="connsiteY13" fmla="*/ 926754 h 1790700"/>
                <a:gd name="connsiteX14" fmla="*/ 403517 w 1562100"/>
                <a:gd name="connsiteY14" fmla="*/ 548412 h 1790700"/>
                <a:gd name="connsiteX15" fmla="*/ 781860 w 1562100"/>
                <a:gd name="connsiteY15" fmla="*/ 170069 h 1790700"/>
                <a:gd name="connsiteX16" fmla="*/ 1160202 w 1562100"/>
                <a:gd name="connsiteY16" fmla="*/ 548412 h 1790700"/>
                <a:gd name="connsiteX17" fmla="*/ 781860 w 1562100"/>
                <a:gd name="connsiteY17" fmla="*/ 926754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2100" h="1790700">
                  <a:moveTo>
                    <a:pt x="1100138" y="994639"/>
                  </a:moveTo>
                  <a:cubicBezTo>
                    <a:pt x="1239317" y="895074"/>
                    <a:pt x="1330262" y="732196"/>
                    <a:pt x="1330262" y="548402"/>
                  </a:cubicBezTo>
                  <a:cubicBezTo>
                    <a:pt x="1330262" y="246012"/>
                    <a:pt x="1084250" y="0"/>
                    <a:pt x="781860" y="0"/>
                  </a:cubicBezTo>
                  <a:cubicBezTo>
                    <a:pt x="479469" y="0"/>
                    <a:pt x="233458" y="246012"/>
                    <a:pt x="233458" y="548402"/>
                  </a:cubicBezTo>
                  <a:cubicBezTo>
                    <a:pt x="233458" y="732139"/>
                    <a:pt x="324345" y="894998"/>
                    <a:pt x="463458" y="994553"/>
                  </a:cubicBezTo>
                  <a:cubicBezTo>
                    <a:pt x="190586" y="1116711"/>
                    <a:pt x="0" y="1390822"/>
                    <a:pt x="0" y="1708614"/>
                  </a:cubicBezTo>
                  <a:cubicBezTo>
                    <a:pt x="0" y="1755572"/>
                    <a:pt x="38071" y="1793643"/>
                    <a:pt x="85030" y="1793643"/>
                  </a:cubicBezTo>
                  <a:cubicBezTo>
                    <a:pt x="131988" y="1793643"/>
                    <a:pt x="170059" y="1755572"/>
                    <a:pt x="170059" y="1708614"/>
                  </a:cubicBezTo>
                  <a:cubicBezTo>
                    <a:pt x="170059" y="1371257"/>
                    <a:pt x="444513" y="1096804"/>
                    <a:pt x="781869" y="1096804"/>
                  </a:cubicBezTo>
                  <a:cubicBezTo>
                    <a:pt x="1119226" y="1096804"/>
                    <a:pt x="1393679" y="1371257"/>
                    <a:pt x="1393679" y="1708614"/>
                  </a:cubicBezTo>
                  <a:cubicBezTo>
                    <a:pt x="1393679" y="1755572"/>
                    <a:pt x="1431750" y="1793643"/>
                    <a:pt x="1478709" y="1793643"/>
                  </a:cubicBezTo>
                  <a:cubicBezTo>
                    <a:pt x="1525667" y="1793643"/>
                    <a:pt x="1563738" y="1755572"/>
                    <a:pt x="1563738" y="1708614"/>
                  </a:cubicBezTo>
                  <a:cubicBezTo>
                    <a:pt x="1563719" y="1390793"/>
                    <a:pt x="1373048" y="1116778"/>
                    <a:pt x="1100138" y="994639"/>
                  </a:cubicBezTo>
                  <a:close/>
                  <a:moveTo>
                    <a:pt x="781860" y="926754"/>
                  </a:moveTo>
                  <a:cubicBezTo>
                    <a:pt x="573234" y="926754"/>
                    <a:pt x="403517" y="757028"/>
                    <a:pt x="403517" y="548412"/>
                  </a:cubicBezTo>
                  <a:cubicBezTo>
                    <a:pt x="403517" y="339795"/>
                    <a:pt x="573243" y="170069"/>
                    <a:pt x="781860" y="170069"/>
                  </a:cubicBezTo>
                  <a:cubicBezTo>
                    <a:pt x="990486" y="170069"/>
                    <a:pt x="1160202" y="339795"/>
                    <a:pt x="1160202" y="548412"/>
                  </a:cubicBezTo>
                  <a:cubicBezTo>
                    <a:pt x="1160202" y="757028"/>
                    <a:pt x="990486" y="926754"/>
                    <a:pt x="781860" y="926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278">
              <a:extLst>
                <a:ext uri="{FF2B5EF4-FFF2-40B4-BE49-F238E27FC236}">
                  <a16:creationId xmlns:a16="http://schemas.microsoft.com/office/drawing/2014/main" id="{D8E66BC0-0AEB-4D5F-9597-6774A3B665F5}"/>
                </a:ext>
              </a:extLst>
            </p:cNvPr>
            <p:cNvSpPr/>
            <p:nvPr/>
          </p:nvSpPr>
          <p:spPr>
            <a:xfrm>
              <a:off x="4675069" y="4406911"/>
              <a:ext cx="161923" cy="161923"/>
            </a:xfrm>
            <a:custGeom>
              <a:avLst/>
              <a:gdLst>
                <a:gd name="connsiteX0" fmla="*/ 170059 w 161925"/>
                <a:gd name="connsiteY0" fmla="*/ 85030 h 161925"/>
                <a:gd name="connsiteX1" fmla="*/ 85030 w 161925"/>
                <a:gd name="connsiteY1" fmla="*/ 170059 h 161925"/>
                <a:gd name="connsiteX2" fmla="*/ 0 w 161925"/>
                <a:gd name="connsiteY2" fmla="*/ 85030 h 161925"/>
                <a:gd name="connsiteX3" fmla="*/ 85030 w 161925"/>
                <a:gd name="connsiteY3" fmla="*/ 0 h 161925"/>
                <a:gd name="connsiteX4" fmla="*/ 170059 w 161925"/>
                <a:gd name="connsiteY4" fmla="*/ 850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70059" y="85030"/>
                  </a:moveTo>
                  <a:cubicBezTo>
                    <a:pt x="170059" y="131990"/>
                    <a:pt x="131990" y="170059"/>
                    <a:pt x="85030" y="170059"/>
                  </a:cubicBezTo>
                  <a:cubicBezTo>
                    <a:pt x="38069" y="170059"/>
                    <a:pt x="0" y="131990"/>
                    <a:pt x="0" y="85030"/>
                  </a:cubicBezTo>
                  <a:cubicBezTo>
                    <a:pt x="0" y="38069"/>
                    <a:pt x="38069" y="0"/>
                    <a:pt x="85030" y="0"/>
                  </a:cubicBezTo>
                  <a:cubicBezTo>
                    <a:pt x="131990" y="0"/>
                    <a:pt x="170059" y="38069"/>
                    <a:pt x="170059" y="85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 279">
              <a:extLst>
                <a:ext uri="{FF2B5EF4-FFF2-40B4-BE49-F238E27FC236}">
                  <a16:creationId xmlns:a16="http://schemas.microsoft.com/office/drawing/2014/main" id="{F66B5FBF-772F-4E2F-815C-830CB4CA8AC6}"/>
                </a:ext>
              </a:extLst>
            </p:cNvPr>
            <p:cNvSpPr/>
            <p:nvPr/>
          </p:nvSpPr>
          <p:spPr>
            <a:xfrm>
              <a:off x="4363305" y="4406917"/>
              <a:ext cx="161923" cy="161923"/>
            </a:xfrm>
            <a:custGeom>
              <a:avLst/>
              <a:gdLst>
                <a:gd name="connsiteX0" fmla="*/ 170059 w 161925"/>
                <a:gd name="connsiteY0" fmla="*/ 85030 h 161925"/>
                <a:gd name="connsiteX1" fmla="*/ 85030 w 161925"/>
                <a:gd name="connsiteY1" fmla="*/ 170059 h 161925"/>
                <a:gd name="connsiteX2" fmla="*/ 0 w 161925"/>
                <a:gd name="connsiteY2" fmla="*/ 85030 h 161925"/>
                <a:gd name="connsiteX3" fmla="*/ 85030 w 161925"/>
                <a:gd name="connsiteY3" fmla="*/ 0 h 161925"/>
                <a:gd name="connsiteX4" fmla="*/ 170059 w 161925"/>
                <a:gd name="connsiteY4" fmla="*/ 850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70059" y="85030"/>
                  </a:moveTo>
                  <a:cubicBezTo>
                    <a:pt x="170059" y="131990"/>
                    <a:pt x="131990" y="170059"/>
                    <a:pt x="85030" y="170059"/>
                  </a:cubicBezTo>
                  <a:cubicBezTo>
                    <a:pt x="38069" y="170059"/>
                    <a:pt x="0" y="131990"/>
                    <a:pt x="0" y="85030"/>
                  </a:cubicBezTo>
                  <a:cubicBezTo>
                    <a:pt x="0" y="38069"/>
                    <a:pt x="38069" y="0"/>
                    <a:pt x="85030" y="0"/>
                  </a:cubicBezTo>
                  <a:cubicBezTo>
                    <a:pt x="131990" y="0"/>
                    <a:pt x="170059" y="38069"/>
                    <a:pt x="170059" y="850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8" name="Graphic 183">
            <a:extLst>
              <a:ext uri="{FF2B5EF4-FFF2-40B4-BE49-F238E27FC236}">
                <a16:creationId xmlns:a16="http://schemas.microsoft.com/office/drawing/2014/main" id="{0C4BEF54-729A-47D4-8950-F82716A3AAD1}"/>
              </a:ext>
            </a:extLst>
          </p:cNvPr>
          <p:cNvGrpSpPr/>
          <p:nvPr/>
        </p:nvGrpSpPr>
        <p:grpSpPr>
          <a:xfrm>
            <a:off x="6236285" y="1163004"/>
            <a:ext cx="350080" cy="350080"/>
            <a:chOff x="2269768" y="942487"/>
            <a:chExt cx="360000" cy="360000"/>
          </a:xfrm>
          <a:solidFill>
            <a:schemeClr val="bg1"/>
          </a:solidFill>
        </p:grpSpPr>
        <p:sp>
          <p:nvSpPr>
            <p:cNvPr id="47" name="Freeform 466">
              <a:extLst>
                <a:ext uri="{FF2B5EF4-FFF2-40B4-BE49-F238E27FC236}">
                  <a16:creationId xmlns:a16="http://schemas.microsoft.com/office/drawing/2014/main" id="{D1879827-7D1B-4DDD-917D-AF65995384B3}"/>
                </a:ext>
              </a:extLst>
            </p:cNvPr>
            <p:cNvSpPr/>
            <p:nvPr/>
          </p:nvSpPr>
          <p:spPr>
            <a:xfrm>
              <a:off x="2327832" y="1000553"/>
              <a:ext cx="46452" cy="46452"/>
            </a:xfrm>
            <a:custGeom>
              <a:avLst/>
              <a:gdLst>
                <a:gd name="connsiteX0" fmla="*/ 0 w 46451"/>
                <a:gd name="connsiteY0" fmla="*/ 23226 h 46451"/>
                <a:gd name="connsiteX1" fmla="*/ 23226 w 46451"/>
                <a:gd name="connsiteY1" fmla="*/ 46452 h 46451"/>
                <a:gd name="connsiteX2" fmla="*/ 46452 w 46451"/>
                <a:gd name="connsiteY2" fmla="*/ 23226 h 46451"/>
                <a:gd name="connsiteX3" fmla="*/ 23226 w 46451"/>
                <a:gd name="connsiteY3" fmla="*/ 0 h 46451"/>
                <a:gd name="connsiteX4" fmla="*/ 0 w 46451"/>
                <a:gd name="connsiteY4" fmla="*/ 23226 h 46451"/>
                <a:gd name="connsiteX5" fmla="*/ 34839 w 46451"/>
                <a:gd name="connsiteY5" fmla="*/ 23226 h 46451"/>
                <a:gd name="connsiteX6" fmla="*/ 23226 w 46451"/>
                <a:gd name="connsiteY6" fmla="*/ 34839 h 46451"/>
                <a:gd name="connsiteX7" fmla="*/ 11613 w 46451"/>
                <a:gd name="connsiteY7" fmla="*/ 23226 h 46451"/>
                <a:gd name="connsiteX8" fmla="*/ 23226 w 46451"/>
                <a:gd name="connsiteY8" fmla="*/ 11613 h 46451"/>
                <a:gd name="connsiteX9" fmla="*/ 34839 w 46451"/>
                <a:gd name="connsiteY9" fmla="*/ 23226 h 4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51" h="46451">
                  <a:moveTo>
                    <a:pt x="0" y="23226"/>
                  </a:moveTo>
                  <a:cubicBezTo>
                    <a:pt x="0" y="36035"/>
                    <a:pt x="10416" y="46452"/>
                    <a:pt x="23226" y="46452"/>
                  </a:cubicBezTo>
                  <a:cubicBezTo>
                    <a:pt x="36035" y="46452"/>
                    <a:pt x="46452" y="36035"/>
                    <a:pt x="46452" y="23226"/>
                  </a:cubicBezTo>
                  <a:cubicBezTo>
                    <a:pt x="46452" y="10416"/>
                    <a:pt x="36035" y="0"/>
                    <a:pt x="23226" y="0"/>
                  </a:cubicBezTo>
                  <a:cubicBezTo>
                    <a:pt x="10416" y="0"/>
                    <a:pt x="0" y="10416"/>
                    <a:pt x="0" y="23226"/>
                  </a:cubicBezTo>
                  <a:close/>
                  <a:moveTo>
                    <a:pt x="34839" y="23226"/>
                  </a:moveTo>
                  <a:cubicBezTo>
                    <a:pt x="34839" y="29630"/>
                    <a:pt x="29630" y="34839"/>
                    <a:pt x="23226" y="34839"/>
                  </a:cubicBezTo>
                  <a:cubicBezTo>
                    <a:pt x="16821" y="34839"/>
                    <a:pt x="11613" y="29630"/>
                    <a:pt x="11613" y="23226"/>
                  </a:cubicBezTo>
                  <a:cubicBezTo>
                    <a:pt x="11613" y="16821"/>
                    <a:pt x="16821" y="11613"/>
                    <a:pt x="23226" y="11613"/>
                  </a:cubicBezTo>
                  <a:cubicBezTo>
                    <a:pt x="29630" y="11613"/>
                    <a:pt x="34839" y="16821"/>
                    <a:pt x="34839" y="23226"/>
                  </a:cubicBez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467">
              <a:extLst>
                <a:ext uri="{FF2B5EF4-FFF2-40B4-BE49-F238E27FC236}">
                  <a16:creationId xmlns:a16="http://schemas.microsoft.com/office/drawing/2014/main" id="{5878FFDD-9490-4469-92AC-A7358C94E848}"/>
                </a:ext>
              </a:extLst>
            </p:cNvPr>
            <p:cNvSpPr/>
            <p:nvPr/>
          </p:nvSpPr>
          <p:spPr>
            <a:xfrm>
              <a:off x="2281380" y="1221197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468">
              <a:extLst>
                <a:ext uri="{FF2B5EF4-FFF2-40B4-BE49-F238E27FC236}">
                  <a16:creationId xmlns:a16="http://schemas.microsoft.com/office/drawing/2014/main" id="{451348A4-C377-4A64-A41C-C357EDF9DBB9}"/>
                </a:ext>
              </a:extLst>
            </p:cNvPr>
            <p:cNvSpPr/>
            <p:nvPr/>
          </p:nvSpPr>
          <p:spPr>
            <a:xfrm>
              <a:off x="2281380" y="1244423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469">
              <a:extLst>
                <a:ext uri="{FF2B5EF4-FFF2-40B4-BE49-F238E27FC236}">
                  <a16:creationId xmlns:a16="http://schemas.microsoft.com/office/drawing/2014/main" id="{764F9317-F670-42EE-BC20-852C212166A3}"/>
                </a:ext>
              </a:extLst>
            </p:cNvPr>
            <p:cNvSpPr/>
            <p:nvPr/>
          </p:nvSpPr>
          <p:spPr>
            <a:xfrm>
              <a:off x="2281380" y="1267648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470">
              <a:extLst>
                <a:ext uri="{FF2B5EF4-FFF2-40B4-BE49-F238E27FC236}">
                  <a16:creationId xmlns:a16="http://schemas.microsoft.com/office/drawing/2014/main" id="{29C61302-3D21-45BD-8E48-5F593CA7E228}"/>
                </a:ext>
              </a:extLst>
            </p:cNvPr>
            <p:cNvSpPr/>
            <p:nvPr/>
          </p:nvSpPr>
          <p:spPr>
            <a:xfrm>
              <a:off x="2327832" y="1197971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471">
              <a:extLst>
                <a:ext uri="{FF2B5EF4-FFF2-40B4-BE49-F238E27FC236}">
                  <a16:creationId xmlns:a16="http://schemas.microsoft.com/office/drawing/2014/main" id="{7F8FFB18-4687-4AB9-9A45-76E4C96669EA}"/>
                </a:ext>
              </a:extLst>
            </p:cNvPr>
            <p:cNvSpPr/>
            <p:nvPr/>
          </p:nvSpPr>
          <p:spPr>
            <a:xfrm>
              <a:off x="2327832" y="1221198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472">
              <a:extLst>
                <a:ext uri="{FF2B5EF4-FFF2-40B4-BE49-F238E27FC236}">
                  <a16:creationId xmlns:a16="http://schemas.microsoft.com/office/drawing/2014/main" id="{4ECDFC71-3BBB-4DE4-8DC7-ADA392E450DC}"/>
                </a:ext>
              </a:extLst>
            </p:cNvPr>
            <p:cNvSpPr/>
            <p:nvPr/>
          </p:nvSpPr>
          <p:spPr>
            <a:xfrm>
              <a:off x="2327833" y="1244423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473">
              <a:extLst>
                <a:ext uri="{FF2B5EF4-FFF2-40B4-BE49-F238E27FC236}">
                  <a16:creationId xmlns:a16="http://schemas.microsoft.com/office/drawing/2014/main" id="{630F7A62-B491-4EC5-96EB-8007AFC44BD7}"/>
                </a:ext>
              </a:extLst>
            </p:cNvPr>
            <p:cNvSpPr/>
            <p:nvPr/>
          </p:nvSpPr>
          <p:spPr>
            <a:xfrm>
              <a:off x="2327832" y="1267648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474">
              <a:extLst>
                <a:ext uri="{FF2B5EF4-FFF2-40B4-BE49-F238E27FC236}">
                  <a16:creationId xmlns:a16="http://schemas.microsoft.com/office/drawing/2014/main" id="{BDB2D692-CB5F-47EE-B7A9-BE8183A6741B}"/>
                </a:ext>
              </a:extLst>
            </p:cNvPr>
            <p:cNvSpPr/>
            <p:nvPr/>
          </p:nvSpPr>
          <p:spPr>
            <a:xfrm>
              <a:off x="2374283" y="1174745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475">
              <a:extLst>
                <a:ext uri="{FF2B5EF4-FFF2-40B4-BE49-F238E27FC236}">
                  <a16:creationId xmlns:a16="http://schemas.microsoft.com/office/drawing/2014/main" id="{AECD6724-C452-4519-ABCE-F195896D5532}"/>
                </a:ext>
              </a:extLst>
            </p:cNvPr>
            <p:cNvSpPr/>
            <p:nvPr/>
          </p:nvSpPr>
          <p:spPr>
            <a:xfrm>
              <a:off x="2374283" y="1197972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476">
              <a:extLst>
                <a:ext uri="{FF2B5EF4-FFF2-40B4-BE49-F238E27FC236}">
                  <a16:creationId xmlns:a16="http://schemas.microsoft.com/office/drawing/2014/main" id="{02DABDDA-76B3-4377-8C52-5DE7B332485C}"/>
                </a:ext>
              </a:extLst>
            </p:cNvPr>
            <p:cNvSpPr/>
            <p:nvPr/>
          </p:nvSpPr>
          <p:spPr>
            <a:xfrm>
              <a:off x="2374283" y="1221198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477">
              <a:extLst>
                <a:ext uri="{FF2B5EF4-FFF2-40B4-BE49-F238E27FC236}">
                  <a16:creationId xmlns:a16="http://schemas.microsoft.com/office/drawing/2014/main" id="{306681AD-F1D3-48FC-B09F-5FF3A5AC3D38}"/>
                </a:ext>
              </a:extLst>
            </p:cNvPr>
            <p:cNvSpPr/>
            <p:nvPr/>
          </p:nvSpPr>
          <p:spPr>
            <a:xfrm>
              <a:off x="2374283" y="1244422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478">
              <a:extLst>
                <a:ext uri="{FF2B5EF4-FFF2-40B4-BE49-F238E27FC236}">
                  <a16:creationId xmlns:a16="http://schemas.microsoft.com/office/drawing/2014/main" id="{5C775A33-06B6-41DA-9C85-5D383DD68E5C}"/>
                </a:ext>
              </a:extLst>
            </p:cNvPr>
            <p:cNvSpPr/>
            <p:nvPr/>
          </p:nvSpPr>
          <p:spPr>
            <a:xfrm>
              <a:off x="2374283" y="1267648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479">
              <a:extLst>
                <a:ext uri="{FF2B5EF4-FFF2-40B4-BE49-F238E27FC236}">
                  <a16:creationId xmlns:a16="http://schemas.microsoft.com/office/drawing/2014/main" id="{F5525B98-BC73-46D4-AB7A-2DBF496AED8B}"/>
                </a:ext>
              </a:extLst>
            </p:cNvPr>
            <p:cNvSpPr/>
            <p:nvPr/>
          </p:nvSpPr>
          <p:spPr>
            <a:xfrm>
              <a:off x="2420735" y="1174745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480">
              <a:extLst>
                <a:ext uri="{FF2B5EF4-FFF2-40B4-BE49-F238E27FC236}">
                  <a16:creationId xmlns:a16="http://schemas.microsoft.com/office/drawing/2014/main" id="{99656471-BC9C-4DDC-8291-A821D8B32760}"/>
                </a:ext>
              </a:extLst>
            </p:cNvPr>
            <p:cNvSpPr/>
            <p:nvPr/>
          </p:nvSpPr>
          <p:spPr>
            <a:xfrm>
              <a:off x="2420735" y="1197972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481">
              <a:extLst>
                <a:ext uri="{FF2B5EF4-FFF2-40B4-BE49-F238E27FC236}">
                  <a16:creationId xmlns:a16="http://schemas.microsoft.com/office/drawing/2014/main" id="{F9489910-E63A-47A6-AA57-3133AEB68435}"/>
                </a:ext>
              </a:extLst>
            </p:cNvPr>
            <p:cNvSpPr/>
            <p:nvPr/>
          </p:nvSpPr>
          <p:spPr>
            <a:xfrm>
              <a:off x="2420735" y="1221198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8E626B22-0C2A-46B5-98E4-92459AAB4A77}"/>
                </a:ext>
              </a:extLst>
            </p:cNvPr>
            <p:cNvSpPr/>
            <p:nvPr/>
          </p:nvSpPr>
          <p:spPr>
            <a:xfrm>
              <a:off x="2548477" y="1151519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62520294-A4FC-4E1A-A461-3044154C248E}"/>
                </a:ext>
              </a:extLst>
            </p:cNvPr>
            <p:cNvSpPr/>
            <p:nvPr/>
          </p:nvSpPr>
          <p:spPr>
            <a:xfrm>
              <a:off x="2548477" y="1128293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C5C96EC-BCFC-463F-B7DC-BF4A7675ABDD}"/>
                </a:ext>
              </a:extLst>
            </p:cNvPr>
            <p:cNvSpPr/>
            <p:nvPr/>
          </p:nvSpPr>
          <p:spPr>
            <a:xfrm>
              <a:off x="2548478" y="1174745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485">
              <a:extLst>
                <a:ext uri="{FF2B5EF4-FFF2-40B4-BE49-F238E27FC236}">
                  <a16:creationId xmlns:a16="http://schemas.microsoft.com/office/drawing/2014/main" id="{4871138A-5793-4DAE-84B0-0CE266071C69}"/>
                </a:ext>
              </a:extLst>
            </p:cNvPr>
            <p:cNvSpPr/>
            <p:nvPr/>
          </p:nvSpPr>
          <p:spPr>
            <a:xfrm>
              <a:off x="2548478" y="1197972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486">
              <a:extLst>
                <a:ext uri="{FF2B5EF4-FFF2-40B4-BE49-F238E27FC236}">
                  <a16:creationId xmlns:a16="http://schemas.microsoft.com/office/drawing/2014/main" id="{7D91CDC8-380C-40EE-97BC-4FF9551BBCBA}"/>
                </a:ext>
              </a:extLst>
            </p:cNvPr>
            <p:cNvSpPr/>
            <p:nvPr/>
          </p:nvSpPr>
          <p:spPr>
            <a:xfrm>
              <a:off x="2269768" y="942487"/>
              <a:ext cx="360000" cy="360000"/>
            </a:xfrm>
            <a:custGeom>
              <a:avLst/>
              <a:gdLst>
                <a:gd name="connsiteX0" fmla="*/ 287918 w 360000"/>
                <a:gd name="connsiteY0" fmla="*/ 0 h 360000"/>
                <a:gd name="connsiteX1" fmla="*/ 311144 w 360000"/>
                <a:gd name="connsiteY1" fmla="*/ 23226 h 360000"/>
                <a:gd name="connsiteX2" fmla="*/ 269280 w 360000"/>
                <a:gd name="connsiteY2" fmla="*/ 65090 h 360000"/>
                <a:gd name="connsiteX3" fmla="*/ 249677 w 360000"/>
                <a:gd name="connsiteY3" fmla="*/ 59493 h 360000"/>
                <a:gd name="connsiteX4" fmla="*/ 249677 w 360000"/>
                <a:gd name="connsiteY4" fmla="*/ 50041 h 360000"/>
                <a:gd name="connsiteX5" fmla="*/ 255484 w 360000"/>
                <a:gd name="connsiteY5" fmla="*/ 34839 h 360000"/>
                <a:gd name="connsiteX6" fmla="*/ 255484 w 360000"/>
                <a:gd name="connsiteY6" fmla="*/ 23226 h 360000"/>
                <a:gd name="connsiteX7" fmla="*/ 232258 w 360000"/>
                <a:gd name="connsiteY7" fmla="*/ 0 h 360000"/>
                <a:gd name="connsiteX8" fmla="*/ 209032 w 360000"/>
                <a:gd name="connsiteY8" fmla="*/ 23226 h 360000"/>
                <a:gd name="connsiteX9" fmla="*/ 209032 w 360000"/>
                <a:gd name="connsiteY9" fmla="*/ 34839 h 360000"/>
                <a:gd name="connsiteX10" fmla="*/ 214839 w 360000"/>
                <a:gd name="connsiteY10" fmla="*/ 50041 h 360000"/>
                <a:gd name="connsiteX11" fmla="*/ 214839 w 360000"/>
                <a:gd name="connsiteY11" fmla="*/ 59493 h 360000"/>
                <a:gd name="connsiteX12" fmla="*/ 186821 w 360000"/>
                <a:gd name="connsiteY12" fmla="*/ 67494 h 360000"/>
                <a:gd name="connsiteX13" fmla="*/ 174194 w 360000"/>
                <a:gd name="connsiteY13" fmla="*/ 84245 h 360000"/>
                <a:gd name="connsiteX14" fmla="*/ 174194 w 360000"/>
                <a:gd name="connsiteY14" fmla="*/ 154370 h 360000"/>
                <a:gd name="connsiteX15" fmla="*/ 148564 w 360000"/>
                <a:gd name="connsiteY15" fmla="*/ 180000 h 360000"/>
                <a:gd name="connsiteX16" fmla="*/ 0 w 360000"/>
                <a:gd name="connsiteY16" fmla="*/ 180000 h 360000"/>
                <a:gd name="connsiteX17" fmla="*/ 0 w 360000"/>
                <a:gd name="connsiteY17" fmla="*/ 214839 h 360000"/>
                <a:gd name="connsiteX18" fmla="*/ 34839 w 360000"/>
                <a:gd name="connsiteY18" fmla="*/ 214839 h 360000"/>
                <a:gd name="connsiteX19" fmla="*/ 34839 w 360000"/>
                <a:gd name="connsiteY19" fmla="*/ 348387 h 360000"/>
                <a:gd name="connsiteX20" fmla="*/ 0 w 360000"/>
                <a:gd name="connsiteY20" fmla="*/ 348387 h 360000"/>
                <a:gd name="connsiteX21" fmla="*/ 0 w 360000"/>
                <a:gd name="connsiteY21" fmla="*/ 360000 h 360000"/>
                <a:gd name="connsiteX22" fmla="*/ 360000 w 360000"/>
                <a:gd name="connsiteY22" fmla="*/ 360000 h 360000"/>
                <a:gd name="connsiteX23" fmla="*/ 360000 w 360000"/>
                <a:gd name="connsiteY23" fmla="*/ 0 h 360000"/>
                <a:gd name="connsiteX24" fmla="*/ 315953 w 360000"/>
                <a:gd name="connsiteY24" fmla="*/ 11613 h 360000"/>
                <a:gd name="connsiteX25" fmla="*/ 348387 w 360000"/>
                <a:gd name="connsiteY25" fmla="*/ 11613 h 360000"/>
                <a:gd name="connsiteX26" fmla="*/ 348387 w 360000"/>
                <a:gd name="connsiteY26" fmla="*/ 44047 h 360000"/>
                <a:gd name="connsiteX27" fmla="*/ 336774 w 360000"/>
                <a:gd name="connsiteY27" fmla="*/ 32434 h 360000"/>
                <a:gd name="connsiteX28" fmla="*/ 289625 w 360000"/>
                <a:gd name="connsiteY28" fmla="*/ 79584 h 360000"/>
                <a:gd name="connsiteX29" fmla="*/ 281579 w 360000"/>
                <a:gd name="connsiteY29" fmla="*/ 69212 h 360000"/>
                <a:gd name="connsiteX30" fmla="*/ 327566 w 360000"/>
                <a:gd name="connsiteY30" fmla="*/ 23226 h 360000"/>
                <a:gd name="connsiteX31" fmla="*/ 220645 w 360000"/>
                <a:gd name="connsiteY31" fmla="*/ 23226 h 360000"/>
                <a:gd name="connsiteX32" fmla="*/ 232258 w 360000"/>
                <a:gd name="connsiteY32" fmla="*/ 11613 h 360000"/>
                <a:gd name="connsiteX33" fmla="*/ 243871 w 360000"/>
                <a:gd name="connsiteY33" fmla="*/ 23226 h 360000"/>
                <a:gd name="connsiteX34" fmla="*/ 243871 w 360000"/>
                <a:gd name="connsiteY34" fmla="*/ 34839 h 360000"/>
                <a:gd name="connsiteX35" fmla="*/ 232258 w 360000"/>
                <a:gd name="connsiteY35" fmla="*/ 46452 h 360000"/>
                <a:gd name="connsiteX36" fmla="*/ 220645 w 360000"/>
                <a:gd name="connsiteY36" fmla="*/ 34839 h 360000"/>
                <a:gd name="connsiteX37" fmla="*/ 11613 w 360000"/>
                <a:gd name="connsiteY37" fmla="*/ 191613 h 360000"/>
                <a:gd name="connsiteX38" fmla="*/ 153372 w 360000"/>
                <a:gd name="connsiteY38" fmla="*/ 191613 h 360000"/>
                <a:gd name="connsiteX39" fmla="*/ 174194 w 360000"/>
                <a:gd name="connsiteY39" fmla="*/ 170791 h 360000"/>
                <a:gd name="connsiteX40" fmla="*/ 174194 w 360000"/>
                <a:gd name="connsiteY40" fmla="*/ 180000 h 360000"/>
                <a:gd name="connsiteX41" fmla="*/ 185806 w 360000"/>
                <a:gd name="connsiteY41" fmla="*/ 180000 h 360000"/>
                <a:gd name="connsiteX42" fmla="*/ 185806 w 360000"/>
                <a:gd name="connsiteY42" fmla="*/ 84245 h 360000"/>
                <a:gd name="connsiteX43" fmla="*/ 190017 w 360000"/>
                <a:gd name="connsiteY43" fmla="*/ 78659 h 360000"/>
                <a:gd name="connsiteX44" fmla="*/ 226452 w 360000"/>
                <a:gd name="connsiteY44" fmla="*/ 68248 h 360000"/>
                <a:gd name="connsiteX45" fmla="*/ 226452 w 360000"/>
                <a:gd name="connsiteY45" fmla="*/ 57239 h 360000"/>
                <a:gd name="connsiteX46" fmla="*/ 232258 w 360000"/>
                <a:gd name="connsiteY46" fmla="*/ 58065 h 360000"/>
                <a:gd name="connsiteX47" fmla="*/ 238065 w 360000"/>
                <a:gd name="connsiteY47" fmla="*/ 57239 h 360000"/>
                <a:gd name="connsiteX48" fmla="*/ 238065 w 360000"/>
                <a:gd name="connsiteY48" fmla="*/ 68248 h 360000"/>
                <a:gd name="connsiteX49" fmla="*/ 274494 w 360000"/>
                <a:gd name="connsiteY49" fmla="*/ 78654 h 360000"/>
                <a:gd name="connsiteX50" fmla="*/ 278710 w 360000"/>
                <a:gd name="connsiteY50" fmla="*/ 84245 h 360000"/>
                <a:gd name="connsiteX51" fmla="*/ 278710 w 360000"/>
                <a:gd name="connsiteY51" fmla="*/ 174194 h 360000"/>
                <a:gd name="connsiteX52" fmla="*/ 290323 w 360000"/>
                <a:gd name="connsiteY52" fmla="*/ 174194 h 360000"/>
                <a:gd name="connsiteX53" fmla="*/ 290323 w 360000"/>
                <a:gd name="connsiteY53" fmla="*/ 95307 h 360000"/>
                <a:gd name="connsiteX54" fmla="*/ 301935 w 360000"/>
                <a:gd name="connsiteY54" fmla="*/ 83695 h 360000"/>
                <a:gd name="connsiteX55" fmla="*/ 301935 w 360000"/>
                <a:gd name="connsiteY55" fmla="*/ 301935 h 360000"/>
                <a:gd name="connsiteX56" fmla="*/ 290323 w 360000"/>
                <a:gd name="connsiteY56" fmla="*/ 301935 h 360000"/>
                <a:gd name="connsiteX57" fmla="*/ 290323 w 360000"/>
                <a:gd name="connsiteY57" fmla="*/ 278710 h 360000"/>
                <a:gd name="connsiteX58" fmla="*/ 267097 w 360000"/>
                <a:gd name="connsiteY58" fmla="*/ 278710 h 360000"/>
                <a:gd name="connsiteX59" fmla="*/ 267097 w 360000"/>
                <a:gd name="connsiteY59" fmla="*/ 87097 h 360000"/>
                <a:gd name="connsiteX60" fmla="*/ 255484 w 360000"/>
                <a:gd name="connsiteY60" fmla="*/ 87097 h 360000"/>
                <a:gd name="connsiteX61" fmla="*/ 255484 w 360000"/>
                <a:gd name="connsiteY61" fmla="*/ 278710 h 360000"/>
                <a:gd name="connsiteX62" fmla="*/ 238065 w 360000"/>
                <a:gd name="connsiteY62" fmla="*/ 278710 h 360000"/>
                <a:gd name="connsiteX63" fmla="*/ 238065 w 360000"/>
                <a:gd name="connsiteY63" fmla="*/ 150968 h 360000"/>
                <a:gd name="connsiteX64" fmla="*/ 226452 w 360000"/>
                <a:gd name="connsiteY64" fmla="*/ 150968 h 360000"/>
                <a:gd name="connsiteX65" fmla="*/ 226452 w 360000"/>
                <a:gd name="connsiteY65" fmla="*/ 278710 h 360000"/>
                <a:gd name="connsiteX66" fmla="*/ 209032 w 360000"/>
                <a:gd name="connsiteY66" fmla="*/ 278710 h 360000"/>
                <a:gd name="connsiteX67" fmla="*/ 209032 w 360000"/>
                <a:gd name="connsiteY67" fmla="*/ 87097 h 360000"/>
                <a:gd name="connsiteX68" fmla="*/ 197419 w 360000"/>
                <a:gd name="connsiteY68" fmla="*/ 87097 h 360000"/>
                <a:gd name="connsiteX69" fmla="*/ 197419 w 360000"/>
                <a:gd name="connsiteY69" fmla="*/ 171789 h 360000"/>
                <a:gd name="connsiteX70" fmla="*/ 165983 w 360000"/>
                <a:gd name="connsiteY70" fmla="*/ 203226 h 360000"/>
                <a:gd name="connsiteX71" fmla="*/ 11613 w 360000"/>
                <a:gd name="connsiteY71" fmla="*/ 203226 h 360000"/>
                <a:gd name="connsiteX72" fmla="*/ 325161 w 360000"/>
                <a:gd name="connsiteY72" fmla="*/ 348387 h 360000"/>
                <a:gd name="connsiteX73" fmla="*/ 139355 w 360000"/>
                <a:gd name="connsiteY73" fmla="*/ 348387 h 360000"/>
                <a:gd name="connsiteX74" fmla="*/ 139355 w 360000"/>
                <a:gd name="connsiteY74" fmla="*/ 336774 h 360000"/>
                <a:gd name="connsiteX75" fmla="*/ 325161 w 360000"/>
                <a:gd name="connsiteY75" fmla="*/ 336774 h 360000"/>
                <a:gd name="connsiteX76" fmla="*/ 127742 w 360000"/>
                <a:gd name="connsiteY76" fmla="*/ 214839 h 360000"/>
                <a:gd name="connsiteX77" fmla="*/ 127742 w 360000"/>
                <a:gd name="connsiteY77" fmla="*/ 348387 h 360000"/>
                <a:gd name="connsiteX78" fmla="*/ 92903 w 360000"/>
                <a:gd name="connsiteY78" fmla="*/ 348387 h 360000"/>
                <a:gd name="connsiteX79" fmla="*/ 92903 w 360000"/>
                <a:gd name="connsiteY79" fmla="*/ 214839 h 360000"/>
                <a:gd name="connsiteX80" fmla="*/ 278710 w 360000"/>
                <a:gd name="connsiteY80" fmla="*/ 290323 h 360000"/>
                <a:gd name="connsiteX81" fmla="*/ 278710 w 360000"/>
                <a:gd name="connsiteY81" fmla="*/ 301935 h 360000"/>
                <a:gd name="connsiteX82" fmla="*/ 185806 w 360000"/>
                <a:gd name="connsiteY82" fmla="*/ 301935 h 360000"/>
                <a:gd name="connsiteX83" fmla="*/ 185806 w 360000"/>
                <a:gd name="connsiteY83" fmla="*/ 290323 h 360000"/>
                <a:gd name="connsiteX84" fmla="*/ 197419 w 360000"/>
                <a:gd name="connsiteY84" fmla="*/ 278710 h 360000"/>
                <a:gd name="connsiteX85" fmla="*/ 185806 w 360000"/>
                <a:gd name="connsiteY85" fmla="*/ 278710 h 360000"/>
                <a:gd name="connsiteX86" fmla="*/ 185806 w 360000"/>
                <a:gd name="connsiteY86" fmla="*/ 199824 h 360000"/>
                <a:gd name="connsiteX87" fmla="*/ 197419 w 360000"/>
                <a:gd name="connsiteY87" fmla="*/ 188211 h 360000"/>
                <a:gd name="connsiteX88" fmla="*/ 174194 w 360000"/>
                <a:gd name="connsiteY88" fmla="*/ 278710 h 360000"/>
                <a:gd name="connsiteX89" fmla="*/ 174194 w 360000"/>
                <a:gd name="connsiteY89" fmla="*/ 301935 h 360000"/>
                <a:gd name="connsiteX90" fmla="*/ 150968 w 360000"/>
                <a:gd name="connsiteY90" fmla="*/ 301935 h 360000"/>
                <a:gd name="connsiteX91" fmla="*/ 150968 w 360000"/>
                <a:gd name="connsiteY91" fmla="*/ 325161 h 360000"/>
                <a:gd name="connsiteX92" fmla="*/ 139355 w 360000"/>
                <a:gd name="connsiteY92" fmla="*/ 325161 h 360000"/>
                <a:gd name="connsiteX93" fmla="*/ 139355 w 360000"/>
                <a:gd name="connsiteY93" fmla="*/ 214839 h 360000"/>
                <a:gd name="connsiteX94" fmla="*/ 170791 w 360000"/>
                <a:gd name="connsiteY94" fmla="*/ 214839 h 360000"/>
                <a:gd name="connsiteX95" fmla="*/ 174194 w 360000"/>
                <a:gd name="connsiteY95" fmla="*/ 211436 h 360000"/>
                <a:gd name="connsiteX96" fmla="*/ 162581 w 360000"/>
                <a:gd name="connsiteY96" fmla="*/ 325161 h 360000"/>
                <a:gd name="connsiteX97" fmla="*/ 162581 w 360000"/>
                <a:gd name="connsiteY97" fmla="*/ 313548 h 360000"/>
                <a:gd name="connsiteX98" fmla="*/ 301935 w 360000"/>
                <a:gd name="connsiteY98" fmla="*/ 313548 h 360000"/>
                <a:gd name="connsiteX99" fmla="*/ 301935 w 360000"/>
                <a:gd name="connsiteY99" fmla="*/ 325161 h 360000"/>
                <a:gd name="connsiteX100" fmla="*/ 46452 w 360000"/>
                <a:gd name="connsiteY100" fmla="*/ 214839 h 360000"/>
                <a:gd name="connsiteX101" fmla="*/ 81290 w 360000"/>
                <a:gd name="connsiteY101" fmla="*/ 214839 h 360000"/>
                <a:gd name="connsiteX102" fmla="*/ 81290 w 360000"/>
                <a:gd name="connsiteY102" fmla="*/ 348387 h 360000"/>
                <a:gd name="connsiteX103" fmla="*/ 46452 w 360000"/>
                <a:gd name="connsiteY103" fmla="*/ 348387 h 360000"/>
                <a:gd name="connsiteX104" fmla="*/ 336774 w 360000"/>
                <a:gd name="connsiteY104" fmla="*/ 348387 h 360000"/>
                <a:gd name="connsiteX105" fmla="*/ 336774 w 360000"/>
                <a:gd name="connsiteY105" fmla="*/ 325161 h 360000"/>
                <a:gd name="connsiteX106" fmla="*/ 313548 w 360000"/>
                <a:gd name="connsiteY106" fmla="*/ 325161 h 360000"/>
                <a:gd name="connsiteX107" fmla="*/ 313548 w 360000"/>
                <a:gd name="connsiteY107" fmla="*/ 72082 h 360000"/>
                <a:gd name="connsiteX108" fmla="*/ 336774 w 360000"/>
                <a:gd name="connsiteY108" fmla="*/ 48856 h 360000"/>
                <a:gd name="connsiteX109" fmla="*/ 348387 w 360000"/>
                <a:gd name="connsiteY109" fmla="*/ 60469 h 360000"/>
                <a:gd name="connsiteX110" fmla="*/ 348387 w 360000"/>
                <a:gd name="connsiteY110" fmla="*/ 348387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360000" h="360000">
                  <a:moveTo>
                    <a:pt x="287918" y="0"/>
                  </a:moveTo>
                  <a:lnTo>
                    <a:pt x="311144" y="23226"/>
                  </a:lnTo>
                  <a:lnTo>
                    <a:pt x="269280" y="65090"/>
                  </a:lnTo>
                  <a:lnTo>
                    <a:pt x="249677" y="59493"/>
                  </a:lnTo>
                  <a:lnTo>
                    <a:pt x="249677" y="50041"/>
                  </a:lnTo>
                  <a:cubicBezTo>
                    <a:pt x="253250" y="45953"/>
                    <a:pt x="255484" y="40674"/>
                    <a:pt x="255484" y="34839"/>
                  </a:cubicBezTo>
                  <a:lnTo>
                    <a:pt x="255484" y="23226"/>
                  </a:lnTo>
                  <a:cubicBezTo>
                    <a:pt x="255484" y="10416"/>
                    <a:pt x="245067" y="0"/>
                    <a:pt x="232258" y="0"/>
                  </a:cubicBezTo>
                  <a:cubicBezTo>
                    <a:pt x="219449" y="0"/>
                    <a:pt x="209032" y="10416"/>
                    <a:pt x="209032" y="23226"/>
                  </a:cubicBezTo>
                  <a:lnTo>
                    <a:pt x="209032" y="34839"/>
                  </a:lnTo>
                  <a:cubicBezTo>
                    <a:pt x="209032" y="40674"/>
                    <a:pt x="211266" y="45953"/>
                    <a:pt x="214839" y="50041"/>
                  </a:cubicBezTo>
                  <a:lnTo>
                    <a:pt x="214839" y="59493"/>
                  </a:lnTo>
                  <a:lnTo>
                    <a:pt x="186821" y="67494"/>
                  </a:lnTo>
                  <a:cubicBezTo>
                    <a:pt x="179390" y="69621"/>
                    <a:pt x="174194" y="76510"/>
                    <a:pt x="174194" y="84245"/>
                  </a:cubicBezTo>
                  <a:lnTo>
                    <a:pt x="174194" y="154370"/>
                  </a:lnTo>
                  <a:lnTo>
                    <a:pt x="148564" y="180000"/>
                  </a:lnTo>
                  <a:lnTo>
                    <a:pt x="0" y="180000"/>
                  </a:lnTo>
                  <a:lnTo>
                    <a:pt x="0" y="214839"/>
                  </a:lnTo>
                  <a:lnTo>
                    <a:pt x="34839" y="214839"/>
                  </a:lnTo>
                  <a:lnTo>
                    <a:pt x="34839" y="348387"/>
                  </a:lnTo>
                  <a:lnTo>
                    <a:pt x="0" y="348387"/>
                  </a:lnTo>
                  <a:lnTo>
                    <a:pt x="0" y="360000"/>
                  </a:lnTo>
                  <a:lnTo>
                    <a:pt x="360000" y="360000"/>
                  </a:lnTo>
                  <a:lnTo>
                    <a:pt x="360000" y="0"/>
                  </a:lnTo>
                  <a:close/>
                  <a:moveTo>
                    <a:pt x="315953" y="11613"/>
                  </a:moveTo>
                  <a:lnTo>
                    <a:pt x="348387" y="11613"/>
                  </a:lnTo>
                  <a:lnTo>
                    <a:pt x="348387" y="44047"/>
                  </a:lnTo>
                  <a:lnTo>
                    <a:pt x="336774" y="32434"/>
                  </a:lnTo>
                  <a:lnTo>
                    <a:pt x="289625" y="79584"/>
                  </a:lnTo>
                  <a:cubicBezTo>
                    <a:pt x="288395" y="75223"/>
                    <a:pt x="285508" y="71495"/>
                    <a:pt x="281579" y="69212"/>
                  </a:cubicBezTo>
                  <a:lnTo>
                    <a:pt x="327566" y="23226"/>
                  </a:lnTo>
                  <a:close/>
                  <a:moveTo>
                    <a:pt x="220645" y="23226"/>
                  </a:moveTo>
                  <a:cubicBezTo>
                    <a:pt x="220645" y="16821"/>
                    <a:pt x="225853" y="11613"/>
                    <a:pt x="232258" y="11613"/>
                  </a:cubicBezTo>
                  <a:cubicBezTo>
                    <a:pt x="238663" y="11613"/>
                    <a:pt x="243871" y="16821"/>
                    <a:pt x="243871" y="23226"/>
                  </a:cubicBezTo>
                  <a:lnTo>
                    <a:pt x="243871" y="34839"/>
                  </a:lnTo>
                  <a:cubicBezTo>
                    <a:pt x="243871" y="41243"/>
                    <a:pt x="238663" y="46452"/>
                    <a:pt x="232258" y="46452"/>
                  </a:cubicBezTo>
                  <a:cubicBezTo>
                    <a:pt x="225853" y="46452"/>
                    <a:pt x="220645" y="41243"/>
                    <a:pt x="220645" y="34839"/>
                  </a:cubicBezTo>
                  <a:close/>
                  <a:moveTo>
                    <a:pt x="11613" y="191613"/>
                  </a:moveTo>
                  <a:lnTo>
                    <a:pt x="153372" y="191613"/>
                  </a:lnTo>
                  <a:lnTo>
                    <a:pt x="174194" y="170791"/>
                  </a:lnTo>
                  <a:lnTo>
                    <a:pt x="174194" y="180000"/>
                  </a:lnTo>
                  <a:lnTo>
                    <a:pt x="185806" y="180000"/>
                  </a:lnTo>
                  <a:lnTo>
                    <a:pt x="185806" y="84245"/>
                  </a:lnTo>
                  <a:cubicBezTo>
                    <a:pt x="185806" y="81667"/>
                    <a:pt x="187536" y="79368"/>
                    <a:pt x="190017" y="78659"/>
                  </a:cubicBezTo>
                  <a:lnTo>
                    <a:pt x="226452" y="68248"/>
                  </a:lnTo>
                  <a:lnTo>
                    <a:pt x="226452" y="57239"/>
                  </a:lnTo>
                  <a:cubicBezTo>
                    <a:pt x="228320" y="57727"/>
                    <a:pt x="230242" y="58065"/>
                    <a:pt x="232258" y="58065"/>
                  </a:cubicBezTo>
                  <a:cubicBezTo>
                    <a:pt x="234274" y="58065"/>
                    <a:pt x="236196" y="57727"/>
                    <a:pt x="238065" y="57239"/>
                  </a:cubicBezTo>
                  <a:lnTo>
                    <a:pt x="238065" y="68248"/>
                  </a:lnTo>
                  <a:lnTo>
                    <a:pt x="274494" y="78654"/>
                  </a:lnTo>
                  <a:cubicBezTo>
                    <a:pt x="276980" y="79368"/>
                    <a:pt x="278710" y="81662"/>
                    <a:pt x="278710" y="84245"/>
                  </a:cubicBezTo>
                  <a:lnTo>
                    <a:pt x="278710" y="174194"/>
                  </a:lnTo>
                  <a:lnTo>
                    <a:pt x="290323" y="174194"/>
                  </a:lnTo>
                  <a:lnTo>
                    <a:pt x="290323" y="95307"/>
                  </a:lnTo>
                  <a:lnTo>
                    <a:pt x="301935" y="83695"/>
                  </a:lnTo>
                  <a:lnTo>
                    <a:pt x="301935" y="301935"/>
                  </a:lnTo>
                  <a:lnTo>
                    <a:pt x="290323" y="301935"/>
                  </a:lnTo>
                  <a:lnTo>
                    <a:pt x="290323" y="278710"/>
                  </a:lnTo>
                  <a:lnTo>
                    <a:pt x="267097" y="278710"/>
                  </a:lnTo>
                  <a:lnTo>
                    <a:pt x="267097" y="87097"/>
                  </a:lnTo>
                  <a:lnTo>
                    <a:pt x="255484" y="87097"/>
                  </a:lnTo>
                  <a:lnTo>
                    <a:pt x="255484" y="278710"/>
                  </a:lnTo>
                  <a:lnTo>
                    <a:pt x="238065" y="278710"/>
                  </a:lnTo>
                  <a:lnTo>
                    <a:pt x="238065" y="150968"/>
                  </a:lnTo>
                  <a:lnTo>
                    <a:pt x="226452" y="150968"/>
                  </a:lnTo>
                  <a:lnTo>
                    <a:pt x="226452" y="278710"/>
                  </a:lnTo>
                  <a:lnTo>
                    <a:pt x="209032" y="278710"/>
                  </a:lnTo>
                  <a:lnTo>
                    <a:pt x="209032" y="87097"/>
                  </a:lnTo>
                  <a:lnTo>
                    <a:pt x="197419" y="87097"/>
                  </a:lnTo>
                  <a:lnTo>
                    <a:pt x="197419" y="171789"/>
                  </a:lnTo>
                  <a:lnTo>
                    <a:pt x="165983" y="203226"/>
                  </a:lnTo>
                  <a:lnTo>
                    <a:pt x="11613" y="203226"/>
                  </a:lnTo>
                  <a:close/>
                  <a:moveTo>
                    <a:pt x="325161" y="348387"/>
                  </a:moveTo>
                  <a:lnTo>
                    <a:pt x="139355" y="348387"/>
                  </a:lnTo>
                  <a:lnTo>
                    <a:pt x="139355" y="336774"/>
                  </a:lnTo>
                  <a:lnTo>
                    <a:pt x="325161" y="336774"/>
                  </a:lnTo>
                  <a:close/>
                  <a:moveTo>
                    <a:pt x="127742" y="214839"/>
                  </a:moveTo>
                  <a:lnTo>
                    <a:pt x="127742" y="348387"/>
                  </a:lnTo>
                  <a:lnTo>
                    <a:pt x="92903" y="348387"/>
                  </a:lnTo>
                  <a:lnTo>
                    <a:pt x="92903" y="214839"/>
                  </a:lnTo>
                  <a:close/>
                  <a:moveTo>
                    <a:pt x="278710" y="290323"/>
                  </a:moveTo>
                  <a:lnTo>
                    <a:pt x="278710" y="301935"/>
                  </a:lnTo>
                  <a:lnTo>
                    <a:pt x="185806" y="301935"/>
                  </a:lnTo>
                  <a:lnTo>
                    <a:pt x="185806" y="290323"/>
                  </a:lnTo>
                  <a:close/>
                  <a:moveTo>
                    <a:pt x="197419" y="278710"/>
                  </a:moveTo>
                  <a:lnTo>
                    <a:pt x="185806" y="278710"/>
                  </a:lnTo>
                  <a:lnTo>
                    <a:pt x="185806" y="199824"/>
                  </a:lnTo>
                  <a:lnTo>
                    <a:pt x="197419" y="188211"/>
                  </a:lnTo>
                  <a:close/>
                  <a:moveTo>
                    <a:pt x="174194" y="278710"/>
                  </a:moveTo>
                  <a:lnTo>
                    <a:pt x="174194" y="301935"/>
                  </a:lnTo>
                  <a:lnTo>
                    <a:pt x="150968" y="301935"/>
                  </a:lnTo>
                  <a:lnTo>
                    <a:pt x="150968" y="325161"/>
                  </a:lnTo>
                  <a:lnTo>
                    <a:pt x="139355" y="325161"/>
                  </a:lnTo>
                  <a:lnTo>
                    <a:pt x="139355" y="214839"/>
                  </a:lnTo>
                  <a:lnTo>
                    <a:pt x="170791" y="214839"/>
                  </a:lnTo>
                  <a:lnTo>
                    <a:pt x="174194" y="211436"/>
                  </a:lnTo>
                  <a:close/>
                  <a:moveTo>
                    <a:pt x="162581" y="325161"/>
                  </a:moveTo>
                  <a:lnTo>
                    <a:pt x="162581" y="313548"/>
                  </a:lnTo>
                  <a:lnTo>
                    <a:pt x="301935" y="313548"/>
                  </a:lnTo>
                  <a:lnTo>
                    <a:pt x="301935" y="325161"/>
                  </a:lnTo>
                  <a:close/>
                  <a:moveTo>
                    <a:pt x="46452" y="214839"/>
                  </a:moveTo>
                  <a:lnTo>
                    <a:pt x="81290" y="214839"/>
                  </a:lnTo>
                  <a:lnTo>
                    <a:pt x="81290" y="348387"/>
                  </a:lnTo>
                  <a:lnTo>
                    <a:pt x="46452" y="348387"/>
                  </a:lnTo>
                  <a:close/>
                  <a:moveTo>
                    <a:pt x="336774" y="348387"/>
                  </a:moveTo>
                  <a:lnTo>
                    <a:pt x="336774" y="325161"/>
                  </a:lnTo>
                  <a:lnTo>
                    <a:pt x="313548" y="325161"/>
                  </a:lnTo>
                  <a:lnTo>
                    <a:pt x="313548" y="72082"/>
                  </a:lnTo>
                  <a:lnTo>
                    <a:pt x="336774" y="48856"/>
                  </a:lnTo>
                  <a:lnTo>
                    <a:pt x="348387" y="60469"/>
                  </a:lnTo>
                  <a:lnTo>
                    <a:pt x="348387" y="348387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487">
              <a:extLst>
                <a:ext uri="{FF2B5EF4-FFF2-40B4-BE49-F238E27FC236}">
                  <a16:creationId xmlns:a16="http://schemas.microsoft.com/office/drawing/2014/main" id="{A1849788-79A9-4FE1-BD20-C30646F625E5}"/>
                </a:ext>
              </a:extLst>
            </p:cNvPr>
            <p:cNvSpPr/>
            <p:nvPr/>
          </p:nvSpPr>
          <p:spPr>
            <a:xfrm>
              <a:off x="2594929" y="1151520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488">
              <a:extLst>
                <a:ext uri="{FF2B5EF4-FFF2-40B4-BE49-F238E27FC236}">
                  <a16:creationId xmlns:a16="http://schemas.microsoft.com/office/drawing/2014/main" id="{0D86B59F-5209-4460-BD19-A408B9A23A7B}"/>
                </a:ext>
              </a:extLst>
            </p:cNvPr>
            <p:cNvSpPr/>
            <p:nvPr/>
          </p:nvSpPr>
          <p:spPr>
            <a:xfrm>
              <a:off x="2594928" y="1128293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489">
              <a:extLst>
                <a:ext uri="{FF2B5EF4-FFF2-40B4-BE49-F238E27FC236}">
                  <a16:creationId xmlns:a16="http://schemas.microsoft.com/office/drawing/2014/main" id="{52D6867E-CEA7-436F-AD69-87B1BF3561AC}"/>
                </a:ext>
              </a:extLst>
            </p:cNvPr>
            <p:cNvSpPr/>
            <p:nvPr/>
          </p:nvSpPr>
          <p:spPr>
            <a:xfrm>
              <a:off x="2594928" y="1174745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 490">
              <a:extLst>
                <a:ext uri="{FF2B5EF4-FFF2-40B4-BE49-F238E27FC236}">
                  <a16:creationId xmlns:a16="http://schemas.microsoft.com/office/drawing/2014/main" id="{D8E9A603-98A4-46E0-BDD4-C5A68A3245EC}"/>
                </a:ext>
              </a:extLst>
            </p:cNvPr>
            <p:cNvSpPr/>
            <p:nvPr/>
          </p:nvSpPr>
          <p:spPr>
            <a:xfrm>
              <a:off x="2594928" y="1197971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 491">
              <a:extLst>
                <a:ext uri="{FF2B5EF4-FFF2-40B4-BE49-F238E27FC236}">
                  <a16:creationId xmlns:a16="http://schemas.microsoft.com/office/drawing/2014/main" id="{7983F5B6-1842-42AD-9DB1-F5A60B8782F3}"/>
                </a:ext>
              </a:extLst>
            </p:cNvPr>
            <p:cNvSpPr/>
            <p:nvPr/>
          </p:nvSpPr>
          <p:spPr>
            <a:xfrm>
              <a:off x="2594929" y="1221197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492">
              <a:extLst>
                <a:ext uri="{FF2B5EF4-FFF2-40B4-BE49-F238E27FC236}">
                  <a16:creationId xmlns:a16="http://schemas.microsoft.com/office/drawing/2014/main" id="{A536C80B-A9EE-4E80-88E4-4332A949677E}"/>
                </a:ext>
              </a:extLst>
            </p:cNvPr>
            <p:cNvSpPr/>
            <p:nvPr/>
          </p:nvSpPr>
          <p:spPr>
            <a:xfrm>
              <a:off x="2594928" y="1244423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493">
              <a:extLst>
                <a:ext uri="{FF2B5EF4-FFF2-40B4-BE49-F238E27FC236}">
                  <a16:creationId xmlns:a16="http://schemas.microsoft.com/office/drawing/2014/main" id="{D5667A86-06CF-47E6-90FB-E3855023CDF9}"/>
                </a:ext>
              </a:extLst>
            </p:cNvPr>
            <p:cNvSpPr/>
            <p:nvPr/>
          </p:nvSpPr>
          <p:spPr>
            <a:xfrm>
              <a:off x="2594929" y="1058616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494">
              <a:extLst>
                <a:ext uri="{FF2B5EF4-FFF2-40B4-BE49-F238E27FC236}">
                  <a16:creationId xmlns:a16="http://schemas.microsoft.com/office/drawing/2014/main" id="{54854661-8ED4-4216-B677-A18F442202E8}"/>
                </a:ext>
              </a:extLst>
            </p:cNvPr>
            <p:cNvSpPr/>
            <p:nvPr/>
          </p:nvSpPr>
          <p:spPr>
            <a:xfrm>
              <a:off x="2594929" y="1035390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 495">
              <a:extLst>
                <a:ext uri="{FF2B5EF4-FFF2-40B4-BE49-F238E27FC236}">
                  <a16:creationId xmlns:a16="http://schemas.microsoft.com/office/drawing/2014/main" id="{6384FDF3-5AEC-46FF-B5CF-7F5F45D37DDA}"/>
                </a:ext>
              </a:extLst>
            </p:cNvPr>
            <p:cNvSpPr/>
            <p:nvPr/>
          </p:nvSpPr>
          <p:spPr>
            <a:xfrm>
              <a:off x="2594929" y="1012164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496">
              <a:extLst>
                <a:ext uri="{FF2B5EF4-FFF2-40B4-BE49-F238E27FC236}">
                  <a16:creationId xmlns:a16="http://schemas.microsoft.com/office/drawing/2014/main" id="{9BC4A110-8D33-4C87-8122-BAEC1D0F607B}"/>
                </a:ext>
              </a:extLst>
            </p:cNvPr>
            <p:cNvSpPr/>
            <p:nvPr/>
          </p:nvSpPr>
          <p:spPr>
            <a:xfrm>
              <a:off x="2594929" y="1081842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497">
              <a:extLst>
                <a:ext uri="{FF2B5EF4-FFF2-40B4-BE49-F238E27FC236}">
                  <a16:creationId xmlns:a16="http://schemas.microsoft.com/office/drawing/2014/main" id="{67E87EC7-A50B-4580-B8C0-7EC61F09A465}"/>
                </a:ext>
              </a:extLst>
            </p:cNvPr>
            <p:cNvSpPr/>
            <p:nvPr/>
          </p:nvSpPr>
          <p:spPr>
            <a:xfrm>
              <a:off x="2594929" y="1105067"/>
              <a:ext cx="11613" cy="11613"/>
            </a:xfrm>
            <a:custGeom>
              <a:avLst/>
              <a:gdLst>
                <a:gd name="connsiteX0" fmla="*/ 0 w 11612"/>
                <a:gd name="connsiteY0" fmla="*/ 0 h 11612"/>
                <a:gd name="connsiteX1" fmla="*/ 11613 w 11612"/>
                <a:gd name="connsiteY1" fmla="*/ 0 h 11612"/>
                <a:gd name="connsiteX2" fmla="*/ 11613 w 11612"/>
                <a:gd name="connsiteY2" fmla="*/ 11613 h 11612"/>
                <a:gd name="connsiteX3" fmla="*/ 0 w 11612"/>
                <a:gd name="connsiteY3" fmla="*/ 11613 h 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" h="11612">
                  <a:moveTo>
                    <a:pt x="0" y="0"/>
                  </a:moveTo>
                  <a:lnTo>
                    <a:pt x="11613" y="0"/>
                  </a:lnTo>
                  <a:lnTo>
                    <a:pt x="11613" y="11613"/>
                  </a:lnTo>
                  <a:lnTo>
                    <a:pt x="0" y="11613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498">
              <a:extLst>
                <a:ext uri="{FF2B5EF4-FFF2-40B4-BE49-F238E27FC236}">
                  <a16:creationId xmlns:a16="http://schemas.microsoft.com/office/drawing/2014/main" id="{15ECE717-CF62-4CF5-9DAD-E2C27955FA2C}"/>
                </a:ext>
              </a:extLst>
            </p:cNvPr>
            <p:cNvSpPr/>
            <p:nvPr/>
          </p:nvSpPr>
          <p:spPr>
            <a:xfrm>
              <a:off x="2269768" y="942487"/>
              <a:ext cx="162581" cy="162581"/>
            </a:xfrm>
            <a:custGeom>
              <a:avLst/>
              <a:gdLst>
                <a:gd name="connsiteX0" fmla="*/ 17176 w 162580"/>
                <a:gd name="connsiteY0" fmla="*/ 108429 h 162580"/>
                <a:gd name="connsiteX1" fmla="*/ 8293 w 162580"/>
                <a:gd name="connsiteY1" fmla="*/ 123248 h 162580"/>
                <a:gd name="connsiteX2" fmla="*/ 39332 w 162580"/>
                <a:gd name="connsiteY2" fmla="*/ 154296 h 162580"/>
                <a:gd name="connsiteX3" fmla="*/ 54158 w 162580"/>
                <a:gd name="connsiteY3" fmla="*/ 145405 h 162580"/>
                <a:gd name="connsiteX4" fmla="*/ 55150 w 162580"/>
                <a:gd name="connsiteY4" fmla="*/ 145816 h 162580"/>
                <a:gd name="connsiteX5" fmla="*/ 59338 w 162580"/>
                <a:gd name="connsiteY5" fmla="*/ 162581 h 162580"/>
                <a:gd name="connsiteX6" fmla="*/ 103243 w 162580"/>
                <a:gd name="connsiteY6" fmla="*/ 162581 h 162580"/>
                <a:gd name="connsiteX7" fmla="*/ 107436 w 162580"/>
                <a:gd name="connsiteY7" fmla="*/ 145816 h 162580"/>
                <a:gd name="connsiteX8" fmla="*/ 108429 w 162580"/>
                <a:gd name="connsiteY8" fmla="*/ 145405 h 162580"/>
                <a:gd name="connsiteX9" fmla="*/ 123254 w 162580"/>
                <a:gd name="connsiteY9" fmla="*/ 154296 h 162580"/>
                <a:gd name="connsiteX10" fmla="*/ 154296 w 162580"/>
                <a:gd name="connsiteY10" fmla="*/ 123248 h 162580"/>
                <a:gd name="connsiteX11" fmla="*/ 145411 w 162580"/>
                <a:gd name="connsiteY11" fmla="*/ 108429 h 162580"/>
                <a:gd name="connsiteX12" fmla="*/ 145816 w 162580"/>
                <a:gd name="connsiteY12" fmla="*/ 107436 h 162580"/>
                <a:gd name="connsiteX13" fmla="*/ 162581 w 162580"/>
                <a:gd name="connsiteY13" fmla="*/ 103243 h 162580"/>
                <a:gd name="connsiteX14" fmla="*/ 162581 w 162580"/>
                <a:gd name="connsiteY14" fmla="*/ 59338 h 162580"/>
                <a:gd name="connsiteX15" fmla="*/ 145811 w 162580"/>
                <a:gd name="connsiteY15" fmla="*/ 55144 h 162580"/>
                <a:gd name="connsiteX16" fmla="*/ 145405 w 162580"/>
                <a:gd name="connsiteY16" fmla="*/ 54152 h 162580"/>
                <a:gd name="connsiteX17" fmla="*/ 154288 w 162580"/>
                <a:gd name="connsiteY17" fmla="*/ 39327 h 162580"/>
                <a:gd name="connsiteX18" fmla="*/ 123248 w 162580"/>
                <a:gd name="connsiteY18" fmla="*/ 8284 h 162580"/>
                <a:gd name="connsiteX19" fmla="*/ 108423 w 162580"/>
                <a:gd name="connsiteY19" fmla="*/ 17176 h 162580"/>
                <a:gd name="connsiteX20" fmla="*/ 107431 w 162580"/>
                <a:gd name="connsiteY20" fmla="*/ 16764 h 162580"/>
                <a:gd name="connsiteX21" fmla="*/ 103243 w 162580"/>
                <a:gd name="connsiteY21" fmla="*/ 0 h 162580"/>
                <a:gd name="connsiteX22" fmla="*/ 59338 w 162580"/>
                <a:gd name="connsiteY22" fmla="*/ 0 h 162580"/>
                <a:gd name="connsiteX23" fmla="*/ 55144 w 162580"/>
                <a:gd name="connsiteY23" fmla="*/ 16764 h 162580"/>
                <a:gd name="connsiteX24" fmla="*/ 54152 w 162580"/>
                <a:gd name="connsiteY24" fmla="*/ 17176 h 162580"/>
                <a:gd name="connsiteX25" fmla="*/ 39327 w 162580"/>
                <a:gd name="connsiteY25" fmla="*/ 8284 h 162580"/>
                <a:gd name="connsiteX26" fmla="*/ 8293 w 162580"/>
                <a:gd name="connsiteY26" fmla="*/ 39327 h 162580"/>
                <a:gd name="connsiteX27" fmla="*/ 17176 w 162580"/>
                <a:gd name="connsiteY27" fmla="*/ 54152 h 162580"/>
                <a:gd name="connsiteX28" fmla="*/ 16770 w 162580"/>
                <a:gd name="connsiteY28" fmla="*/ 55144 h 162580"/>
                <a:gd name="connsiteX29" fmla="*/ 0 w 162580"/>
                <a:gd name="connsiteY29" fmla="*/ 59338 h 162580"/>
                <a:gd name="connsiteX30" fmla="*/ 0 w 162580"/>
                <a:gd name="connsiteY30" fmla="*/ 103243 h 162580"/>
                <a:gd name="connsiteX31" fmla="*/ 16770 w 162580"/>
                <a:gd name="connsiteY31" fmla="*/ 107436 h 162580"/>
                <a:gd name="connsiteX32" fmla="*/ 17176 w 162580"/>
                <a:gd name="connsiteY32" fmla="*/ 108429 h 162580"/>
                <a:gd name="connsiteX33" fmla="*/ 11613 w 162580"/>
                <a:gd name="connsiteY33" fmla="*/ 68404 h 162580"/>
                <a:gd name="connsiteX34" fmla="*/ 25548 w 162580"/>
                <a:gd name="connsiteY34" fmla="*/ 64923 h 162580"/>
                <a:gd name="connsiteX35" fmla="*/ 26588 w 162580"/>
                <a:gd name="connsiteY35" fmla="*/ 61983 h 162580"/>
                <a:gd name="connsiteX36" fmla="*/ 28950 w 162580"/>
                <a:gd name="connsiteY36" fmla="*/ 56281 h 162580"/>
                <a:gd name="connsiteX37" fmla="*/ 30297 w 162580"/>
                <a:gd name="connsiteY37" fmla="*/ 53466 h 162580"/>
                <a:gd name="connsiteX38" fmla="*/ 22905 w 162580"/>
                <a:gd name="connsiteY38" fmla="*/ 41133 h 162580"/>
                <a:gd name="connsiteX39" fmla="*/ 41133 w 162580"/>
                <a:gd name="connsiteY39" fmla="*/ 22911 h 162580"/>
                <a:gd name="connsiteX40" fmla="*/ 53466 w 162580"/>
                <a:gd name="connsiteY40" fmla="*/ 30305 h 162580"/>
                <a:gd name="connsiteX41" fmla="*/ 56276 w 162580"/>
                <a:gd name="connsiteY41" fmla="*/ 28956 h 162580"/>
                <a:gd name="connsiteX42" fmla="*/ 61966 w 162580"/>
                <a:gd name="connsiteY42" fmla="*/ 26594 h 162580"/>
                <a:gd name="connsiteX43" fmla="*/ 64917 w 162580"/>
                <a:gd name="connsiteY43" fmla="*/ 25553 h 162580"/>
                <a:gd name="connsiteX44" fmla="*/ 68404 w 162580"/>
                <a:gd name="connsiteY44" fmla="*/ 11613 h 162580"/>
                <a:gd name="connsiteX45" fmla="*/ 94176 w 162580"/>
                <a:gd name="connsiteY45" fmla="*/ 11613 h 162580"/>
                <a:gd name="connsiteX46" fmla="*/ 97663 w 162580"/>
                <a:gd name="connsiteY46" fmla="*/ 25553 h 162580"/>
                <a:gd name="connsiteX47" fmla="*/ 100615 w 162580"/>
                <a:gd name="connsiteY47" fmla="*/ 26594 h 162580"/>
                <a:gd name="connsiteX48" fmla="*/ 106305 w 162580"/>
                <a:gd name="connsiteY48" fmla="*/ 28956 h 162580"/>
                <a:gd name="connsiteX49" fmla="*/ 109115 w 162580"/>
                <a:gd name="connsiteY49" fmla="*/ 30305 h 162580"/>
                <a:gd name="connsiteX50" fmla="*/ 121448 w 162580"/>
                <a:gd name="connsiteY50" fmla="*/ 22911 h 162580"/>
                <a:gd name="connsiteX51" fmla="*/ 139675 w 162580"/>
                <a:gd name="connsiteY51" fmla="*/ 41133 h 162580"/>
                <a:gd name="connsiteX52" fmla="*/ 132284 w 162580"/>
                <a:gd name="connsiteY52" fmla="*/ 53460 h 162580"/>
                <a:gd name="connsiteX53" fmla="*/ 133631 w 162580"/>
                <a:gd name="connsiteY53" fmla="*/ 56276 h 162580"/>
                <a:gd name="connsiteX54" fmla="*/ 135992 w 162580"/>
                <a:gd name="connsiteY54" fmla="*/ 61977 h 162580"/>
                <a:gd name="connsiteX55" fmla="*/ 137033 w 162580"/>
                <a:gd name="connsiteY55" fmla="*/ 64917 h 162580"/>
                <a:gd name="connsiteX56" fmla="*/ 150968 w 162580"/>
                <a:gd name="connsiteY56" fmla="*/ 68399 h 162580"/>
                <a:gd name="connsiteX57" fmla="*/ 150968 w 162580"/>
                <a:gd name="connsiteY57" fmla="*/ 94168 h 162580"/>
                <a:gd name="connsiteX58" fmla="*/ 137033 w 162580"/>
                <a:gd name="connsiteY58" fmla="*/ 97652 h 162580"/>
                <a:gd name="connsiteX59" fmla="*/ 135992 w 162580"/>
                <a:gd name="connsiteY59" fmla="*/ 100592 h 162580"/>
                <a:gd name="connsiteX60" fmla="*/ 133631 w 162580"/>
                <a:gd name="connsiteY60" fmla="*/ 106294 h 162580"/>
                <a:gd name="connsiteX61" fmla="*/ 132275 w 162580"/>
                <a:gd name="connsiteY61" fmla="*/ 109109 h 162580"/>
                <a:gd name="connsiteX62" fmla="*/ 139675 w 162580"/>
                <a:gd name="connsiteY62" fmla="*/ 121436 h 162580"/>
                <a:gd name="connsiteX63" fmla="*/ 121448 w 162580"/>
                <a:gd name="connsiteY63" fmla="*/ 139655 h 162580"/>
                <a:gd name="connsiteX64" fmla="*/ 109115 w 162580"/>
                <a:gd name="connsiteY64" fmla="*/ 132264 h 162580"/>
                <a:gd name="connsiteX65" fmla="*/ 106305 w 162580"/>
                <a:gd name="connsiteY65" fmla="*/ 133614 h 162580"/>
                <a:gd name="connsiteX66" fmla="*/ 100615 w 162580"/>
                <a:gd name="connsiteY66" fmla="*/ 135975 h 162580"/>
                <a:gd name="connsiteX67" fmla="*/ 97663 w 162580"/>
                <a:gd name="connsiteY67" fmla="*/ 137016 h 162580"/>
                <a:gd name="connsiteX68" fmla="*/ 94176 w 162580"/>
                <a:gd name="connsiteY68" fmla="*/ 150968 h 162580"/>
                <a:gd name="connsiteX69" fmla="*/ 68404 w 162580"/>
                <a:gd name="connsiteY69" fmla="*/ 150968 h 162580"/>
                <a:gd name="connsiteX70" fmla="*/ 64917 w 162580"/>
                <a:gd name="connsiteY70" fmla="*/ 137027 h 162580"/>
                <a:gd name="connsiteX71" fmla="*/ 61966 w 162580"/>
                <a:gd name="connsiteY71" fmla="*/ 135987 h 162580"/>
                <a:gd name="connsiteX72" fmla="*/ 56276 w 162580"/>
                <a:gd name="connsiteY72" fmla="*/ 133625 h 162580"/>
                <a:gd name="connsiteX73" fmla="*/ 53466 w 162580"/>
                <a:gd name="connsiteY73" fmla="*/ 132275 h 162580"/>
                <a:gd name="connsiteX74" fmla="*/ 41133 w 162580"/>
                <a:gd name="connsiteY74" fmla="*/ 139670 h 162580"/>
                <a:gd name="connsiteX75" fmla="*/ 22905 w 162580"/>
                <a:gd name="connsiteY75" fmla="*/ 121448 h 162580"/>
                <a:gd name="connsiteX76" fmla="*/ 30305 w 162580"/>
                <a:gd name="connsiteY76" fmla="*/ 109120 h 162580"/>
                <a:gd name="connsiteX77" fmla="*/ 28950 w 162580"/>
                <a:gd name="connsiteY77" fmla="*/ 106305 h 162580"/>
                <a:gd name="connsiteX78" fmla="*/ 26588 w 162580"/>
                <a:gd name="connsiteY78" fmla="*/ 100604 h 162580"/>
                <a:gd name="connsiteX79" fmla="*/ 25548 w 162580"/>
                <a:gd name="connsiteY79" fmla="*/ 97658 h 162580"/>
                <a:gd name="connsiteX80" fmla="*/ 11613 w 162580"/>
                <a:gd name="connsiteY80" fmla="*/ 94176 h 16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62580" h="162580">
                  <a:moveTo>
                    <a:pt x="17176" y="108429"/>
                  </a:moveTo>
                  <a:lnTo>
                    <a:pt x="8293" y="123248"/>
                  </a:lnTo>
                  <a:lnTo>
                    <a:pt x="39332" y="154296"/>
                  </a:lnTo>
                  <a:lnTo>
                    <a:pt x="54158" y="145405"/>
                  </a:lnTo>
                  <a:cubicBezTo>
                    <a:pt x="54492" y="145544"/>
                    <a:pt x="54818" y="145683"/>
                    <a:pt x="55150" y="145816"/>
                  </a:cubicBezTo>
                  <a:lnTo>
                    <a:pt x="59338" y="162581"/>
                  </a:lnTo>
                  <a:lnTo>
                    <a:pt x="103243" y="162581"/>
                  </a:lnTo>
                  <a:lnTo>
                    <a:pt x="107436" y="145816"/>
                  </a:lnTo>
                  <a:cubicBezTo>
                    <a:pt x="107768" y="145683"/>
                    <a:pt x="108094" y="145544"/>
                    <a:pt x="108429" y="145405"/>
                  </a:cubicBezTo>
                  <a:lnTo>
                    <a:pt x="123254" y="154296"/>
                  </a:lnTo>
                  <a:lnTo>
                    <a:pt x="154296" y="123248"/>
                  </a:lnTo>
                  <a:lnTo>
                    <a:pt x="145411" y="108429"/>
                  </a:lnTo>
                  <a:cubicBezTo>
                    <a:pt x="145544" y="108100"/>
                    <a:pt x="145683" y="107768"/>
                    <a:pt x="145816" y="107436"/>
                  </a:cubicBezTo>
                  <a:lnTo>
                    <a:pt x="162581" y="103243"/>
                  </a:lnTo>
                  <a:lnTo>
                    <a:pt x="162581" y="59338"/>
                  </a:lnTo>
                  <a:lnTo>
                    <a:pt x="145811" y="55144"/>
                  </a:lnTo>
                  <a:cubicBezTo>
                    <a:pt x="145677" y="54807"/>
                    <a:pt x="145538" y="54481"/>
                    <a:pt x="145405" y="54152"/>
                  </a:cubicBezTo>
                  <a:lnTo>
                    <a:pt x="154288" y="39327"/>
                  </a:lnTo>
                  <a:lnTo>
                    <a:pt x="123248" y="8284"/>
                  </a:lnTo>
                  <a:lnTo>
                    <a:pt x="108423" y="17176"/>
                  </a:lnTo>
                  <a:cubicBezTo>
                    <a:pt x="108088" y="17037"/>
                    <a:pt x="107762" y="16898"/>
                    <a:pt x="107431" y="16764"/>
                  </a:cubicBezTo>
                  <a:lnTo>
                    <a:pt x="103243" y="0"/>
                  </a:lnTo>
                  <a:lnTo>
                    <a:pt x="59338" y="0"/>
                  </a:lnTo>
                  <a:lnTo>
                    <a:pt x="55144" y="16764"/>
                  </a:lnTo>
                  <a:cubicBezTo>
                    <a:pt x="54813" y="16898"/>
                    <a:pt x="54487" y="17037"/>
                    <a:pt x="54152" y="17176"/>
                  </a:cubicBezTo>
                  <a:lnTo>
                    <a:pt x="39327" y="8284"/>
                  </a:lnTo>
                  <a:lnTo>
                    <a:pt x="8293" y="39327"/>
                  </a:lnTo>
                  <a:lnTo>
                    <a:pt x="17176" y="54152"/>
                  </a:lnTo>
                  <a:cubicBezTo>
                    <a:pt x="17042" y="54481"/>
                    <a:pt x="16903" y="54813"/>
                    <a:pt x="16770" y="55144"/>
                  </a:cubicBezTo>
                  <a:lnTo>
                    <a:pt x="0" y="59338"/>
                  </a:lnTo>
                  <a:lnTo>
                    <a:pt x="0" y="103243"/>
                  </a:lnTo>
                  <a:lnTo>
                    <a:pt x="16770" y="107436"/>
                  </a:lnTo>
                  <a:cubicBezTo>
                    <a:pt x="16903" y="107768"/>
                    <a:pt x="17042" y="108100"/>
                    <a:pt x="17176" y="108429"/>
                  </a:cubicBezTo>
                  <a:close/>
                  <a:moveTo>
                    <a:pt x="11613" y="68404"/>
                  </a:moveTo>
                  <a:lnTo>
                    <a:pt x="25548" y="64923"/>
                  </a:lnTo>
                  <a:lnTo>
                    <a:pt x="26588" y="61983"/>
                  </a:lnTo>
                  <a:cubicBezTo>
                    <a:pt x="27280" y="60032"/>
                    <a:pt x="28068" y="58130"/>
                    <a:pt x="28950" y="56281"/>
                  </a:cubicBezTo>
                  <a:lnTo>
                    <a:pt x="30297" y="53466"/>
                  </a:lnTo>
                  <a:lnTo>
                    <a:pt x="22905" y="41133"/>
                  </a:lnTo>
                  <a:lnTo>
                    <a:pt x="41133" y="22911"/>
                  </a:lnTo>
                  <a:lnTo>
                    <a:pt x="53466" y="30305"/>
                  </a:lnTo>
                  <a:lnTo>
                    <a:pt x="56276" y="28956"/>
                  </a:lnTo>
                  <a:cubicBezTo>
                    <a:pt x="58121" y="28074"/>
                    <a:pt x="60021" y="27280"/>
                    <a:pt x="61966" y="26594"/>
                  </a:cubicBezTo>
                  <a:lnTo>
                    <a:pt x="64917" y="25553"/>
                  </a:lnTo>
                  <a:lnTo>
                    <a:pt x="68404" y="11613"/>
                  </a:lnTo>
                  <a:lnTo>
                    <a:pt x="94176" y="11613"/>
                  </a:lnTo>
                  <a:lnTo>
                    <a:pt x="97663" y="25553"/>
                  </a:lnTo>
                  <a:lnTo>
                    <a:pt x="100615" y="26594"/>
                  </a:lnTo>
                  <a:cubicBezTo>
                    <a:pt x="102566" y="27280"/>
                    <a:pt x="104459" y="28068"/>
                    <a:pt x="106305" y="28956"/>
                  </a:cubicBezTo>
                  <a:lnTo>
                    <a:pt x="109115" y="30305"/>
                  </a:lnTo>
                  <a:lnTo>
                    <a:pt x="121448" y="22911"/>
                  </a:lnTo>
                  <a:lnTo>
                    <a:pt x="139675" y="41133"/>
                  </a:lnTo>
                  <a:lnTo>
                    <a:pt x="132284" y="53460"/>
                  </a:lnTo>
                  <a:lnTo>
                    <a:pt x="133631" y="56276"/>
                  </a:lnTo>
                  <a:cubicBezTo>
                    <a:pt x="134512" y="58121"/>
                    <a:pt x="135301" y="60026"/>
                    <a:pt x="135992" y="61977"/>
                  </a:cubicBezTo>
                  <a:lnTo>
                    <a:pt x="137033" y="64917"/>
                  </a:lnTo>
                  <a:lnTo>
                    <a:pt x="150968" y="68399"/>
                  </a:lnTo>
                  <a:lnTo>
                    <a:pt x="150968" y="94168"/>
                  </a:lnTo>
                  <a:lnTo>
                    <a:pt x="137033" y="97652"/>
                  </a:lnTo>
                  <a:lnTo>
                    <a:pt x="135992" y="100592"/>
                  </a:lnTo>
                  <a:cubicBezTo>
                    <a:pt x="135301" y="102543"/>
                    <a:pt x="134512" y="104445"/>
                    <a:pt x="133631" y="106294"/>
                  </a:cubicBezTo>
                  <a:lnTo>
                    <a:pt x="132275" y="109109"/>
                  </a:lnTo>
                  <a:lnTo>
                    <a:pt x="139675" y="121436"/>
                  </a:lnTo>
                  <a:lnTo>
                    <a:pt x="121448" y="139655"/>
                  </a:lnTo>
                  <a:lnTo>
                    <a:pt x="109115" y="132264"/>
                  </a:lnTo>
                  <a:lnTo>
                    <a:pt x="106305" y="133614"/>
                  </a:lnTo>
                  <a:cubicBezTo>
                    <a:pt x="104459" y="134495"/>
                    <a:pt x="102560" y="135289"/>
                    <a:pt x="100615" y="135975"/>
                  </a:cubicBezTo>
                  <a:lnTo>
                    <a:pt x="97663" y="137016"/>
                  </a:lnTo>
                  <a:lnTo>
                    <a:pt x="94176" y="150968"/>
                  </a:lnTo>
                  <a:lnTo>
                    <a:pt x="68404" y="150968"/>
                  </a:lnTo>
                  <a:lnTo>
                    <a:pt x="64917" y="137027"/>
                  </a:lnTo>
                  <a:lnTo>
                    <a:pt x="61966" y="135987"/>
                  </a:lnTo>
                  <a:cubicBezTo>
                    <a:pt x="60015" y="135301"/>
                    <a:pt x="58121" y="134512"/>
                    <a:pt x="56276" y="133625"/>
                  </a:cubicBezTo>
                  <a:lnTo>
                    <a:pt x="53466" y="132275"/>
                  </a:lnTo>
                  <a:lnTo>
                    <a:pt x="41133" y="139670"/>
                  </a:lnTo>
                  <a:lnTo>
                    <a:pt x="22905" y="121448"/>
                  </a:lnTo>
                  <a:lnTo>
                    <a:pt x="30305" y="109120"/>
                  </a:lnTo>
                  <a:lnTo>
                    <a:pt x="28950" y="106305"/>
                  </a:lnTo>
                  <a:cubicBezTo>
                    <a:pt x="28068" y="104459"/>
                    <a:pt x="27280" y="102554"/>
                    <a:pt x="26588" y="100604"/>
                  </a:cubicBezTo>
                  <a:lnTo>
                    <a:pt x="25548" y="97658"/>
                  </a:lnTo>
                  <a:lnTo>
                    <a:pt x="11613" y="94176"/>
                  </a:ln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 499">
              <a:extLst>
                <a:ext uri="{FF2B5EF4-FFF2-40B4-BE49-F238E27FC236}">
                  <a16:creationId xmlns:a16="http://schemas.microsoft.com/office/drawing/2014/main" id="{6C6F44CC-8509-4D8A-87E9-EB8C2D4FC192}"/>
                </a:ext>
              </a:extLst>
            </p:cNvPr>
            <p:cNvSpPr/>
            <p:nvPr/>
          </p:nvSpPr>
          <p:spPr>
            <a:xfrm>
              <a:off x="2304606" y="995987"/>
              <a:ext cx="74032" cy="74032"/>
            </a:xfrm>
            <a:custGeom>
              <a:avLst/>
              <a:gdLst>
                <a:gd name="connsiteX0" fmla="*/ 46452 w 74032"/>
                <a:gd name="connsiteY0" fmla="*/ 74242 h 74032"/>
                <a:gd name="connsiteX1" fmla="*/ 74242 w 74032"/>
                <a:gd name="connsiteY1" fmla="*/ 64957 h 74032"/>
                <a:gd name="connsiteX2" fmla="*/ 67279 w 74032"/>
                <a:gd name="connsiteY2" fmla="*/ 55660 h 74032"/>
                <a:gd name="connsiteX3" fmla="*/ 46452 w 74032"/>
                <a:gd name="connsiteY3" fmla="*/ 62629 h 74032"/>
                <a:gd name="connsiteX4" fmla="*/ 11613 w 74032"/>
                <a:gd name="connsiteY4" fmla="*/ 27790 h 74032"/>
                <a:gd name="connsiteX5" fmla="*/ 18582 w 74032"/>
                <a:gd name="connsiteY5" fmla="*/ 6963 h 74032"/>
                <a:gd name="connsiteX6" fmla="*/ 9280 w 74032"/>
                <a:gd name="connsiteY6" fmla="*/ 0 h 74032"/>
                <a:gd name="connsiteX7" fmla="*/ 0 w 74032"/>
                <a:gd name="connsiteY7" fmla="*/ 27790 h 74032"/>
                <a:gd name="connsiteX8" fmla="*/ 46452 w 74032"/>
                <a:gd name="connsiteY8" fmla="*/ 74242 h 7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032" h="74032">
                  <a:moveTo>
                    <a:pt x="46452" y="74242"/>
                  </a:moveTo>
                  <a:cubicBezTo>
                    <a:pt x="56519" y="74242"/>
                    <a:pt x="66136" y="71030"/>
                    <a:pt x="74242" y="64957"/>
                  </a:cubicBezTo>
                  <a:lnTo>
                    <a:pt x="67279" y="55660"/>
                  </a:lnTo>
                  <a:cubicBezTo>
                    <a:pt x="61195" y="60219"/>
                    <a:pt x="53993" y="62629"/>
                    <a:pt x="46452" y="62629"/>
                  </a:cubicBezTo>
                  <a:cubicBezTo>
                    <a:pt x="27238" y="62629"/>
                    <a:pt x="11613" y="47004"/>
                    <a:pt x="11613" y="27790"/>
                  </a:cubicBezTo>
                  <a:cubicBezTo>
                    <a:pt x="11613" y="20255"/>
                    <a:pt x="14023" y="13048"/>
                    <a:pt x="18582" y="6963"/>
                  </a:cubicBezTo>
                  <a:lnTo>
                    <a:pt x="9280" y="0"/>
                  </a:lnTo>
                  <a:cubicBezTo>
                    <a:pt x="3212" y="8111"/>
                    <a:pt x="0" y="17723"/>
                    <a:pt x="0" y="27790"/>
                  </a:cubicBezTo>
                  <a:cubicBezTo>
                    <a:pt x="0" y="53403"/>
                    <a:pt x="20839" y="74242"/>
                    <a:pt x="46452" y="74242"/>
                  </a:cubicBez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500">
              <a:extLst>
                <a:ext uri="{FF2B5EF4-FFF2-40B4-BE49-F238E27FC236}">
                  <a16:creationId xmlns:a16="http://schemas.microsoft.com/office/drawing/2014/main" id="{0DECEA41-0AF3-42E4-9454-76B6BDDB1952}"/>
                </a:ext>
              </a:extLst>
            </p:cNvPr>
            <p:cNvSpPr/>
            <p:nvPr/>
          </p:nvSpPr>
          <p:spPr>
            <a:xfrm>
              <a:off x="2323267" y="977326"/>
              <a:ext cx="74032" cy="74032"/>
            </a:xfrm>
            <a:custGeom>
              <a:avLst/>
              <a:gdLst>
                <a:gd name="connsiteX0" fmla="*/ 27790 w 74032"/>
                <a:gd name="connsiteY0" fmla="*/ 11613 h 74032"/>
                <a:gd name="connsiteX1" fmla="*/ 62629 w 74032"/>
                <a:gd name="connsiteY1" fmla="*/ 46452 h 74032"/>
                <a:gd name="connsiteX2" fmla="*/ 55660 w 74032"/>
                <a:gd name="connsiteY2" fmla="*/ 67279 h 74032"/>
                <a:gd name="connsiteX3" fmla="*/ 64963 w 74032"/>
                <a:gd name="connsiteY3" fmla="*/ 74242 h 74032"/>
                <a:gd name="connsiteX4" fmla="*/ 74242 w 74032"/>
                <a:gd name="connsiteY4" fmla="*/ 46452 h 74032"/>
                <a:gd name="connsiteX5" fmla="*/ 27790 w 74032"/>
                <a:gd name="connsiteY5" fmla="*/ 0 h 74032"/>
                <a:gd name="connsiteX6" fmla="*/ 0 w 74032"/>
                <a:gd name="connsiteY6" fmla="*/ 9285 h 74032"/>
                <a:gd name="connsiteX7" fmla="*/ 6963 w 74032"/>
                <a:gd name="connsiteY7" fmla="*/ 18582 h 74032"/>
                <a:gd name="connsiteX8" fmla="*/ 27790 w 74032"/>
                <a:gd name="connsiteY8" fmla="*/ 11613 h 7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032" h="74032">
                  <a:moveTo>
                    <a:pt x="27790" y="11613"/>
                  </a:moveTo>
                  <a:cubicBezTo>
                    <a:pt x="47004" y="11613"/>
                    <a:pt x="62629" y="27238"/>
                    <a:pt x="62629" y="46452"/>
                  </a:cubicBezTo>
                  <a:cubicBezTo>
                    <a:pt x="62629" y="53988"/>
                    <a:pt x="60219" y="61195"/>
                    <a:pt x="55660" y="67279"/>
                  </a:cubicBezTo>
                  <a:lnTo>
                    <a:pt x="64963" y="74242"/>
                  </a:lnTo>
                  <a:cubicBezTo>
                    <a:pt x="71030" y="66131"/>
                    <a:pt x="74242" y="56519"/>
                    <a:pt x="74242" y="46452"/>
                  </a:cubicBezTo>
                  <a:cubicBezTo>
                    <a:pt x="74242" y="20839"/>
                    <a:pt x="53403" y="0"/>
                    <a:pt x="27790" y="0"/>
                  </a:cubicBezTo>
                  <a:cubicBezTo>
                    <a:pt x="17723" y="0"/>
                    <a:pt x="8106" y="3212"/>
                    <a:pt x="0" y="9285"/>
                  </a:cubicBezTo>
                  <a:lnTo>
                    <a:pt x="6963" y="18582"/>
                  </a:lnTo>
                  <a:cubicBezTo>
                    <a:pt x="13048" y="14023"/>
                    <a:pt x="20249" y="11613"/>
                    <a:pt x="27790" y="11613"/>
                  </a:cubicBezTo>
                  <a:close/>
                </a:path>
              </a:pathLst>
            </a:custGeom>
            <a:grpFill/>
            <a:ln w="71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F7AB1E1-E160-47CE-9B73-251E0D43E5B3}"/>
              </a:ext>
            </a:extLst>
          </p:cNvPr>
          <p:cNvSpPr/>
          <p:nvPr/>
        </p:nvSpPr>
        <p:spPr>
          <a:xfrm>
            <a:off x="4746136" y="3661892"/>
            <a:ext cx="148013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3DB7D25-A3BA-452E-A09F-5B2AEF2E482A}"/>
              </a:ext>
            </a:extLst>
          </p:cNvPr>
          <p:cNvSpPr txBox="1"/>
          <p:nvPr/>
        </p:nvSpPr>
        <p:spPr>
          <a:xfrm>
            <a:off x="4293679" y="3059417"/>
            <a:ext cx="2353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eMT</a:t>
            </a:r>
            <a:endParaRPr lang="el-GR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metaplatform</a:t>
            </a:r>
          </a:p>
        </p:txBody>
      </p:sp>
      <p:sp>
        <p:nvSpPr>
          <p:cNvPr id="140" name="Τρακτέρ">
            <a:extLst>
              <a:ext uri="{FF2B5EF4-FFF2-40B4-BE49-F238E27FC236}">
                <a16:creationId xmlns:a16="http://schemas.microsoft.com/office/drawing/2014/main" id="{64A74E07-FCFA-4B28-AC4F-F0D318BA4A90}"/>
              </a:ext>
            </a:extLst>
          </p:cNvPr>
          <p:cNvSpPr>
            <a:spLocks/>
          </p:cNvSpPr>
          <p:nvPr/>
        </p:nvSpPr>
        <p:spPr>
          <a:xfrm>
            <a:off x="10603222" y="4851988"/>
            <a:ext cx="601822" cy="552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45" y="0"/>
                </a:moveTo>
                <a:cubicBezTo>
                  <a:pt x="3144" y="0"/>
                  <a:pt x="3046" y="54"/>
                  <a:pt x="2973" y="152"/>
                </a:cubicBezTo>
                <a:lnTo>
                  <a:pt x="2110" y="1307"/>
                </a:lnTo>
                <a:cubicBezTo>
                  <a:pt x="2009" y="1402"/>
                  <a:pt x="2058" y="1624"/>
                  <a:pt x="2180" y="1624"/>
                </a:cubicBezTo>
                <a:lnTo>
                  <a:pt x="3093" y="1624"/>
                </a:lnTo>
                <a:cubicBezTo>
                  <a:pt x="3177" y="1624"/>
                  <a:pt x="3237" y="1737"/>
                  <a:pt x="3211" y="1849"/>
                </a:cubicBezTo>
                <a:lnTo>
                  <a:pt x="1657" y="8608"/>
                </a:lnTo>
                <a:cubicBezTo>
                  <a:pt x="2546" y="7724"/>
                  <a:pt x="3631" y="7202"/>
                  <a:pt x="4801" y="7202"/>
                </a:cubicBezTo>
                <a:cubicBezTo>
                  <a:pt x="7806" y="7202"/>
                  <a:pt x="10250" y="10637"/>
                  <a:pt x="10250" y="14858"/>
                </a:cubicBezTo>
                <a:cubicBezTo>
                  <a:pt x="10250" y="15112"/>
                  <a:pt x="10243" y="15363"/>
                  <a:pt x="10225" y="15611"/>
                </a:cubicBezTo>
                <a:lnTo>
                  <a:pt x="11334" y="15611"/>
                </a:lnTo>
                <a:cubicBezTo>
                  <a:pt x="11436" y="15611"/>
                  <a:pt x="11528" y="15695"/>
                  <a:pt x="11567" y="15826"/>
                </a:cubicBezTo>
                <a:lnTo>
                  <a:pt x="11774" y="16517"/>
                </a:lnTo>
                <a:cubicBezTo>
                  <a:pt x="11814" y="16649"/>
                  <a:pt x="11904" y="16733"/>
                  <a:pt x="12005" y="16733"/>
                </a:cubicBezTo>
                <a:lnTo>
                  <a:pt x="13961" y="16733"/>
                </a:lnTo>
                <a:cubicBezTo>
                  <a:pt x="13961" y="16723"/>
                  <a:pt x="13959" y="16716"/>
                  <a:pt x="13959" y="16707"/>
                </a:cubicBezTo>
                <a:cubicBezTo>
                  <a:pt x="13959" y="13505"/>
                  <a:pt x="15814" y="10902"/>
                  <a:pt x="18094" y="10902"/>
                </a:cubicBezTo>
                <a:cubicBezTo>
                  <a:pt x="19132" y="10902"/>
                  <a:pt x="20081" y="11443"/>
                  <a:pt x="20808" y="12334"/>
                </a:cubicBezTo>
                <a:lnTo>
                  <a:pt x="21551" y="10625"/>
                </a:lnTo>
                <a:cubicBezTo>
                  <a:pt x="21583" y="10552"/>
                  <a:pt x="21600" y="10471"/>
                  <a:pt x="21600" y="10386"/>
                </a:cubicBezTo>
                <a:lnTo>
                  <a:pt x="21600" y="8186"/>
                </a:lnTo>
                <a:cubicBezTo>
                  <a:pt x="21600" y="7957"/>
                  <a:pt x="21479" y="7762"/>
                  <a:pt x="21317" y="7730"/>
                </a:cubicBezTo>
                <a:lnTo>
                  <a:pt x="16755" y="6811"/>
                </a:lnTo>
                <a:lnTo>
                  <a:pt x="16755" y="4017"/>
                </a:lnTo>
                <a:cubicBezTo>
                  <a:pt x="16755" y="2920"/>
                  <a:pt x="16951" y="2193"/>
                  <a:pt x="17357" y="1768"/>
                </a:cubicBezTo>
                <a:lnTo>
                  <a:pt x="17357" y="410"/>
                </a:lnTo>
                <a:cubicBezTo>
                  <a:pt x="16679" y="790"/>
                  <a:pt x="15904" y="1725"/>
                  <a:pt x="15904" y="4017"/>
                </a:cubicBezTo>
                <a:lnTo>
                  <a:pt x="15904" y="6641"/>
                </a:lnTo>
                <a:lnTo>
                  <a:pt x="13192" y="6094"/>
                </a:lnTo>
                <a:cubicBezTo>
                  <a:pt x="12873" y="6029"/>
                  <a:pt x="12598" y="5746"/>
                  <a:pt x="12457" y="5338"/>
                </a:cubicBezTo>
                <a:lnTo>
                  <a:pt x="11257" y="1854"/>
                </a:lnTo>
                <a:cubicBezTo>
                  <a:pt x="11220" y="1747"/>
                  <a:pt x="11275" y="1624"/>
                  <a:pt x="11360" y="1624"/>
                </a:cubicBezTo>
                <a:lnTo>
                  <a:pt x="11879" y="1624"/>
                </a:lnTo>
                <a:cubicBezTo>
                  <a:pt x="11967" y="1624"/>
                  <a:pt x="12023" y="1487"/>
                  <a:pt x="11978" y="1380"/>
                </a:cubicBezTo>
                <a:lnTo>
                  <a:pt x="11602" y="161"/>
                </a:lnTo>
                <a:cubicBezTo>
                  <a:pt x="11560" y="61"/>
                  <a:pt x="11485" y="0"/>
                  <a:pt x="11402" y="0"/>
                </a:cubicBezTo>
                <a:lnTo>
                  <a:pt x="9160" y="0"/>
                </a:lnTo>
                <a:lnTo>
                  <a:pt x="7065" y="0"/>
                </a:lnTo>
                <a:lnTo>
                  <a:pt x="3245" y="0"/>
                </a:lnTo>
                <a:close/>
                <a:moveTo>
                  <a:pt x="4582" y="1624"/>
                </a:moveTo>
                <a:lnTo>
                  <a:pt x="5274" y="1624"/>
                </a:lnTo>
                <a:lnTo>
                  <a:pt x="6330" y="1624"/>
                </a:lnTo>
                <a:cubicBezTo>
                  <a:pt x="6445" y="1624"/>
                  <a:pt x="6539" y="1755"/>
                  <a:pt x="6539" y="1918"/>
                </a:cubicBezTo>
                <a:lnTo>
                  <a:pt x="6539" y="5552"/>
                </a:lnTo>
                <a:cubicBezTo>
                  <a:pt x="6539" y="5714"/>
                  <a:pt x="6445" y="5845"/>
                  <a:pt x="6330" y="5845"/>
                </a:cubicBezTo>
                <a:lnTo>
                  <a:pt x="4049" y="5845"/>
                </a:lnTo>
                <a:cubicBezTo>
                  <a:pt x="3827" y="5845"/>
                  <a:pt x="3664" y="5550"/>
                  <a:pt x="3720" y="5248"/>
                </a:cubicBezTo>
                <a:lnTo>
                  <a:pt x="4347" y="1877"/>
                </a:lnTo>
                <a:cubicBezTo>
                  <a:pt x="4375" y="1727"/>
                  <a:pt x="4471" y="1624"/>
                  <a:pt x="4582" y="1624"/>
                </a:cubicBezTo>
                <a:close/>
                <a:moveTo>
                  <a:pt x="7789" y="1624"/>
                </a:moveTo>
                <a:lnTo>
                  <a:pt x="9959" y="1624"/>
                </a:lnTo>
                <a:cubicBezTo>
                  <a:pt x="10068" y="1624"/>
                  <a:pt x="10164" y="1725"/>
                  <a:pt x="10193" y="1873"/>
                </a:cubicBezTo>
                <a:lnTo>
                  <a:pt x="10889" y="5412"/>
                </a:lnTo>
                <a:cubicBezTo>
                  <a:pt x="10932" y="5629"/>
                  <a:pt x="10815" y="5845"/>
                  <a:pt x="10655" y="5845"/>
                </a:cubicBezTo>
                <a:lnTo>
                  <a:pt x="7789" y="5845"/>
                </a:lnTo>
                <a:cubicBezTo>
                  <a:pt x="7674" y="5845"/>
                  <a:pt x="7580" y="5714"/>
                  <a:pt x="7580" y="5552"/>
                </a:cubicBezTo>
                <a:lnTo>
                  <a:pt x="7580" y="1918"/>
                </a:lnTo>
                <a:cubicBezTo>
                  <a:pt x="7580" y="1755"/>
                  <a:pt x="7674" y="1624"/>
                  <a:pt x="7789" y="1624"/>
                </a:cubicBezTo>
                <a:close/>
                <a:moveTo>
                  <a:pt x="4801" y="8115"/>
                </a:moveTo>
                <a:cubicBezTo>
                  <a:pt x="2150" y="8115"/>
                  <a:pt x="0" y="11134"/>
                  <a:pt x="0" y="14858"/>
                </a:cubicBezTo>
                <a:cubicBezTo>
                  <a:pt x="0" y="18581"/>
                  <a:pt x="2150" y="21600"/>
                  <a:pt x="4801" y="21600"/>
                </a:cubicBezTo>
                <a:cubicBezTo>
                  <a:pt x="7452" y="21600"/>
                  <a:pt x="9601" y="18581"/>
                  <a:pt x="9601" y="14858"/>
                </a:cubicBezTo>
                <a:cubicBezTo>
                  <a:pt x="9601" y="11134"/>
                  <a:pt x="7452" y="8115"/>
                  <a:pt x="4801" y="8115"/>
                </a:cubicBezTo>
                <a:close/>
                <a:moveTo>
                  <a:pt x="4801" y="11115"/>
                </a:moveTo>
                <a:cubicBezTo>
                  <a:pt x="6273" y="11115"/>
                  <a:pt x="7466" y="12791"/>
                  <a:pt x="7466" y="14858"/>
                </a:cubicBezTo>
                <a:cubicBezTo>
                  <a:pt x="7466" y="16925"/>
                  <a:pt x="6273" y="18601"/>
                  <a:pt x="4801" y="18601"/>
                </a:cubicBezTo>
                <a:cubicBezTo>
                  <a:pt x="3329" y="18601"/>
                  <a:pt x="2136" y="16925"/>
                  <a:pt x="2136" y="14858"/>
                </a:cubicBezTo>
                <a:cubicBezTo>
                  <a:pt x="2136" y="12791"/>
                  <a:pt x="3329" y="11115"/>
                  <a:pt x="4801" y="11115"/>
                </a:cubicBezTo>
                <a:close/>
                <a:moveTo>
                  <a:pt x="18094" y="11813"/>
                </a:moveTo>
                <a:cubicBezTo>
                  <a:pt x="16170" y="11813"/>
                  <a:pt x="14610" y="14004"/>
                  <a:pt x="14610" y="16707"/>
                </a:cubicBezTo>
                <a:cubicBezTo>
                  <a:pt x="14610" y="19409"/>
                  <a:pt x="16170" y="21600"/>
                  <a:pt x="18094" y="21600"/>
                </a:cubicBezTo>
                <a:cubicBezTo>
                  <a:pt x="20018" y="21600"/>
                  <a:pt x="21578" y="19409"/>
                  <a:pt x="21578" y="16707"/>
                </a:cubicBezTo>
                <a:cubicBezTo>
                  <a:pt x="21578" y="14004"/>
                  <a:pt x="20018" y="11813"/>
                  <a:pt x="18094" y="11813"/>
                </a:cubicBezTo>
                <a:close/>
                <a:moveTo>
                  <a:pt x="18094" y="14065"/>
                </a:moveTo>
                <a:cubicBezTo>
                  <a:pt x="19132" y="14065"/>
                  <a:pt x="19973" y="15248"/>
                  <a:pt x="19973" y="16707"/>
                </a:cubicBezTo>
                <a:cubicBezTo>
                  <a:pt x="19973" y="18165"/>
                  <a:pt x="19132" y="19346"/>
                  <a:pt x="18094" y="19346"/>
                </a:cubicBezTo>
                <a:cubicBezTo>
                  <a:pt x="17055" y="19346"/>
                  <a:pt x="16213" y="18165"/>
                  <a:pt x="16213" y="16707"/>
                </a:cubicBezTo>
                <a:cubicBezTo>
                  <a:pt x="16213" y="15248"/>
                  <a:pt x="17055" y="14065"/>
                  <a:pt x="18094" y="14065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142" name="Αχυρώνας">
            <a:extLst>
              <a:ext uri="{FF2B5EF4-FFF2-40B4-BE49-F238E27FC236}">
                <a16:creationId xmlns:a16="http://schemas.microsoft.com/office/drawing/2014/main" id="{BB123895-E381-45CA-979D-2F61D89B893C}"/>
              </a:ext>
            </a:extLst>
          </p:cNvPr>
          <p:cNvSpPr>
            <a:spLocks/>
          </p:cNvSpPr>
          <p:nvPr/>
        </p:nvSpPr>
        <p:spPr>
          <a:xfrm>
            <a:off x="10583100" y="2985348"/>
            <a:ext cx="1241551" cy="683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83" y="0"/>
                </a:moveTo>
                <a:lnTo>
                  <a:pt x="7165" y="5655"/>
                </a:lnTo>
                <a:lnTo>
                  <a:pt x="7480" y="6563"/>
                </a:lnTo>
                <a:lnTo>
                  <a:pt x="8491" y="5771"/>
                </a:lnTo>
                <a:lnTo>
                  <a:pt x="8491" y="9701"/>
                </a:lnTo>
                <a:lnTo>
                  <a:pt x="0" y="14458"/>
                </a:lnTo>
                <a:lnTo>
                  <a:pt x="239" y="15417"/>
                </a:lnTo>
                <a:lnTo>
                  <a:pt x="930" y="15030"/>
                </a:lnTo>
                <a:lnTo>
                  <a:pt x="930" y="21600"/>
                </a:lnTo>
                <a:lnTo>
                  <a:pt x="8083" y="21600"/>
                </a:lnTo>
                <a:lnTo>
                  <a:pt x="10341" y="21600"/>
                </a:lnTo>
                <a:lnTo>
                  <a:pt x="11241" y="21600"/>
                </a:lnTo>
                <a:lnTo>
                  <a:pt x="11241" y="13404"/>
                </a:lnTo>
                <a:lnTo>
                  <a:pt x="17523" y="13404"/>
                </a:lnTo>
                <a:lnTo>
                  <a:pt x="17523" y="21600"/>
                </a:lnTo>
                <a:lnTo>
                  <a:pt x="20468" y="21600"/>
                </a:lnTo>
                <a:lnTo>
                  <a:pt x="20468" y="5923"/>
                </a:lnTo>
                <a:lnTo>
                  <a:pt x="21285" y="6563"/>
                </a:lnTo>
                <a:lnTo>
                  <a:pt x="21600" y="5655"/>
                </a:lnTo>
                <a:lnTo>
                  <a:pt x="14383" y="0"/>
                </a:lnTo>
                <a:close/>
                <a:moveTo>
                  <a:pt x="13102" y="5002"/>
                </a:moveTo>
                <a:lnTo>
                  <a:pt x="15663" y="5002"/>
                </a:lnTo>
                <a:lnTo>
                  <a:pt x="15663" y="8475"/>
                </a:lnTo>
                <a:lnTo>
                  <a:pt x="13102" y="8475"/>
                </a:lnTo>
                <a:lnTo>
                  <a:pt x="13102" y="5002"/>
                </a:lnTo>
                <a:close/>
                <a:moveTo>
                  <a:pt x="12115" y="14124"/>
                </a:moveTo>
                <a:lnTo>
                  <a:pt x="14142" y="16818"/>
                </a:lnTo>
                <a:lnTo>
                  <a:pt x="14142" y="14124"/>
                </a:lnTo>
                <a:lnTo>
                  <a:pt x="12115" y="14124"/>
                </a:lnTo>
                <a:close/>
                <a:moveTo>
                  <a:pt x="14624" y="14124"/>
                </a:moveTo>
                <a:lnTo>
                  <a:pt x="14624" y="16818"/>
                </a:lnTo>
                <a:lnTo>
                  <a:pt x="16649" y="14124"/>
                </a:lnTo>
                <a:lnTo>
                  <a:pt x="14624" y="14124"/>
                </a:lnTo>
                <a:close/>
                <a:moveTo>
                  <a:pt x="11722" y="14567"/>
                </a:moveTo>
                <a:lnTo>
                  <a:pt x="11722" y="20674"/>
                </a:lnTo>
                <a:lnTo>
                  <a:pt x="14020" y="17619"/>
                </a:lnTo>
                <a:lnTo>
                  <a:pt x="11722" y="14567"/>
                </a:lnTo>
                <a:close/>
                <a:moveTo>
                  <a:pt x="17043" y="14567"/>
                </a:moveTo>
                <a:lnTo>
                  <a:pt x="14745" y="17619"/>
                </a:lnTo>
                <a:lnTo>
                  <a:pt x="17043" y="20674"/>
                </a:lnTo>
                <a:lnTo>
                  <a:pt x="17043" y="14567"/>
                </a:lnTo>
                <a:close/>
                <a:moveTo>
                  <a:pt x="14142" y="18424"/>
                </a:moveTo>
                <a:lnTo>
                  <a:pt x="11763" y="21585"/>
                </a:lnTo>
                <a:lnTo>
                  <a:pt x="14142" y="21585"/>
                </a:lnTo>
                <a:lnTo>
                  <a:pt x="14142" y="18424"/>
                </a:lnTo>
                <a:close/>
                <a:moveTo>
                  <a:pt x="14624" y="18424"/>
                </a:moveTo>
                <a:lnTo>
                  <a:pt x="14624" y="21585"/>
                </a:lnTo>
                <a:lnTo>
                  <a:pt x="17002" y="21585"/>
                </a:lnTo>
                <a:lnTo>
                  <a:pt x="14624" y="1842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143" name="Εργοστάσιο">
            <a:extLst>
              <a:ext uri="{FF2B5EF4-FFF2-40B4-BE49-F238E27FC236}">
                <a16:creationId xmlns:a16="http://schemas.microsoft.com/office/drawing/2014/main" id="{DF04A906-0ECD-452B-9FA2-9EC56CAE2591}"/>
              </a:ext>
            </a:extLst>
          </p:cNvPr>
          <p:cNvSpPr>
            <a:spLocks/>
          </p:cNvSpPr>
          <p:nvPr/>
        </p:nvSpPr>
        <p:spPr>
          <a:xfrm>
            <a:off x="10161110" y="1061960"/>
            <a:ext cx="1397722" cy="917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98" y="0"/>
                </a:moveTo>
                <a:cubicBezTo>
                  <a:pt x="3750" y="0"/>
                  <a:pt x="3628" y="176"/>
                  <a:pt x="3621" y="399"/>
                </a:cubicBezTo>
                <a:lnTo>
                  <a:pt x="3237" y="13861"/>
                </a:lnTo>
                <a:lnTo>
                  <a:pt x="1804" y="13861"/>
                </a:lnTo>
                <a:lnTo>
                  <a:pt x="1804" y="18222"/>
                </a:lnTo>
                <a:lnTo>
                  <a:pt x="0" y="1822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8222"/>
                </a:lnTo>
                <a:lnTo>
                  <a:pt x="19740" y="18222"/>
                </a:lnTo>
                <a:lnTo>
                  <a:pt x="19740" y="11465"/>
                </a:lnTo>
                <a:lnTo>
                  <a:pt x="18654" y="11465"/>
                </a:lnTo>
                <a:lnTo>
                  <a:pt x="18654" y="6253"/>
                </a:lnTo>
                <a:lnTo>
                  <a:pt x="15598" y="8796"/>
                </a:lnTo>
                <a:lnTo>
                  <a:pt x="15598" y="6253"/>
                </a:lnTo>
                <a:lnTo>
                  <a:pt x="12541" y="8796"/>
                </a:lnTo>
                <a:lnTo>
                  <a:pt x="12541" y="6253"/>
                </a:lnTo>
                <a:lnTo>
                  <a:pt x="8603" y="9530"/>
                </a:lnTo>
                <a:lnTo>
                  <a:pt x="8603" y="13861"/>
                </a:lnTo>
                <a:lnTo>
                  <a:pt x="7624" y="13861"/>
                </a:lnTo>
                <a:lnTo>
                  <a:pt x="7239" y="399"/>
                </a:lnTo>
                <a:cubicBezTo>
                  <a:pt x="7233" y="176"/>
                  <a:pt x="7112" y="0"/>
                  <a:pt x="6964" y="0"/>
                </a:cubicBezTo>
                <a:lnTo>
                  <a:pt x="6488" y="0"/>
                </a:lnTo>
                <a:cubicBezTo>
                  <a:pt x="6340" y="0"/>
                  <a:pt x="6218" y="176"/>
                  <a:pt x="6212" y="399"/>
                </a:cubicBezTo>
                <a:lnTo>
                  <a:pt x="5827" y="13861"/>
                </a:lnTo>
                <a:lnTo>
                  <a:pt x="5034" y="13861"/>
                </a:lnTo>
                <a:lnTo>
                  <a:pt x="4651" y="399"/>
                </a:lnTo>
                <a:cubicBezTo>
                  <a:pt x="4644" y="176"/>
                  <a:pt x="4522" y="0"/>
                  <a:pt x="4374" y="0"/>
                </a:cubicBezTo>
                <a:lnTo>
                  <a:pt x="389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 dirty="0">
              <a:uFillTx/>
            </a:endParaRPr>
          </a:p>
        </p:txBody>
      </p:sp>
      <p:sp>
        <p:nvSpPr>
          <p:cNvPr id="144" name="Αγελάδα">
            <a:extLst>
              <a:ext uri="{FF2B5EF4-FFF2-40B4-BE49-F238E27FC236}">
                <a16:creationId xmlns:a16="http://schemas.microsoft.com/office/drawing/2014/main" id="{5D66DD6A-3197-47E4-8EE3-F7CCF94A8DF0}"/>
              </a:ext>
            </a:extLst>
          </p:cNvPr>
          <p:cNvSpPr>
            <a:spLocks/>
          </p:cNvSpPr>
          <p:nvPr/>
        </p:nvSpPr>
        <p:spPr>
          <a:xfrm>
            <a:off x="9966947" y="4719907"/>
            <a:ext cx="636275" cy="497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7" h="21545" extrusionOk="0">
                <a:moveTo>
                  <a:pt x="18406" y="6"/>
                </a:moveTo>
                <a:cubicBezTo>
                  <a:pt x="18276" y="42"/>
                  <a:pt x="18137" y="245"/>
                  <a:pt x="18002" y="719"/>
                </a:cubicBezTo>
                <a:cubicBezTo>
                  <a:pt x="17367" y="1211"/>
                  <a:pt x="17198" y="455"/>
                  <a:pt x="16922" y="358"/>
                </a:cubicBezTo>
                <a:cubicBezTo>
                  <a:pt x="16647" y="261"/>
                  <a:pt x="16370" y="825"/>
                  <a:pt x="16646" y="1563"/>
                </a:cubicBezTo>
                <a:cubicBezTo>
                  <a:pt x="15824" y="1790"/>
                  <a:pt x="14731" y="1776"/>
                  <a:pt x="13583" y="808"/>
                </a:cubicBezTo>
                <a:cubicBezTo>
                  <a:pt x="13370" y="628"/>
                  <a:pt x="13134" y="530"/>
                  <a:pt x="12895" y="555"/>
                </a:cubicBezTo>
                <a:cubicBezTo>
                  <a:pt x="11366" y="716"/>
                  <a:pt x="8937" y="1036"/>
                  <a:pt x="7079" y="1404"/>
                </a:cubicBezTo>
                <a:cubicBezTo>
                  <a:pt x="4845" y="1848"/>
                  <a:pt x="3290" y="1731"/>
                  <a:pt x="2479" y="3519"/>
                </a:cubicBezTo>
                <a:lnTo>
                  <a:pt x="2481" y="3483"/>
                </a:lnTo>
                <a:cubicBezTo>
                  <a:pt x="2481" y="3483"/>
                  <a:pt x="1251" y="5269"/>
                  <a:pt x="583" y="11343"/>
                </a:cubicBezTo>
                <a:cubicBezTo>
                  <a:pt x="304" y="11737"/>
                  <a:pt x="179" y="12329"/>
                  <a:pt x="47" y="13313"/>
                </a:cubicBezTo>
                <a:cubicBezTo>
                  <a:pt x="-59" y="14113"/>
                  <a:pt x="47" y="15020"/>
                  <a:pt x="47" y="15020"/>
                </a:cubicBezTo>
                <a:cubicBezTo>
                  <a:pt x="533" y="14678"/>
                  <a:pt x="1030" y="12935"/>
                  <a:pt x="942" y="11462"/>
                </a:cubicBezTo>
                <a:cubicBezTo>
                  <a:pt x="1063" y="10205"/>
                  <a:pt x="1652" y="6464"/>
                  <a:pt x="2281" y="6156"/>
                </a:cubicBezTo>
                <a:cubicBezTo>
                  <a:pt x="2511" y="8306"/>
                  <a:pt x="3102" y="11155"/>
                  <a:pt x="1921" y="14029"/>
                </a:cubicBezTo>
                <a:cubicBezTo>
                  <a:pt x="1729" y="15969"/>
                  <a:pt x="1837" y="19104"/>
                  <a:pt x="1417" y="20501"/>
                </a:cubicBezTo>
                <a:lnTo>
                  <a:pt x="1670" y="20596"/>
                </a:lnTo>
                <a:cubicBezTo>
                  <a:pt x="1670" y="20596"/>
                  <a:pt x="1703" y="20912"/>
                  <a:pt x="1625" y="21545"/>
                </a:cubicBezTo>
                <a:lnTo>
                  <a:pt x="2879" y="21545"/>
                </a:lnTo>
                <a:cubicBezTo>
                  <a:pt x="2879" y="21545"/>
                  <a:pt x="2667" y="21089"/>
                  <a:pt x="2519" y="20457"/>
                </a:cubicBezTo>
                <a:cubicBezTo>
                  <a:pt x="2371" y="19825"/>
                  <a:pt x="2498" y="16804"/>
                  <a:pt x="3006" y="15470"/>
                </a:cubicBezTo>
                <a:cubicBezTo>
                  <a:pt x="3428" y="14696"/>
                  <a:pt x="3775" y="13780"/>
                  <a:pt x="4001" y="13000"/>
                </a:cubicBezTo>
                <a:cubicBezTo>
                  <a:pt x="4239" y="12858"/>
                  <a:pt x="4531" y="12716"/>
                  <a:pt x="4864" y="12611"/>
                </a:cubicBezTo>
                <a:lnTo>
                  <a:pt x="4639" y="15203"/>
                </a:lnTo>
                <a:cubicBezTo>
                  <a:pt x="4639" y="15203"/>
                  <a:pt x="5252" y="17632"/>
                  <a:pt x="5433" y="18667"/>
                </a:cubicBezTo>
                <a:cubicBezTo>
                  <a:pt x="5588" y="19553"/>
                  <a:pt x="5609" y="20585"/>
                  <a:pt x="5609" y="20585"/>
                </a:cubicBezTo>
                <a:lnTo>
                  <a:pt x="5873" y="20712"/>
                </a:lnTo>
                <a:cubicBezTo>
                  <a:pt x="5929" y="21326"/>
                  <a:pt x="6046" y="21545"/>
                  <a:pt x="6046" y="21545"/>
                </a:cubicBezTo>
                <a:lnTo>
                  <a:pt x="7273" y="21545"/>
                </a:lnTo>
                <a:cubicBezTo>
                  <a:pt x="5363" y="17861"/>
                  <a:pt x="6017" y="13841"/>
                  <a:pt x="6319" y="12497"/>
                </a:cubicBezTo>
                <a:cubicBezTo>
                  <a:pt x="6513" y="12530"/>
                  <a:pt x="6711" y="12583"/>
                  <a:pt x="6913" y="12661"/>
                </a:cubicBezTo>
                <a:cubicBezTo>
                  <a:pt x="8430" y="13251"/>
                  <a:pt x="9964" y="13797"/>
                  <a:pt x="11341" y="13627"/>
                </a:cubicBezTo>
                <a:cubicBezTo>
                  <a:pt x="11321" y="14595"/>
                  <a:pt x="11350" y="15634"/>
                  <a:pt x="11373" y="16347"/>
                </a:cubicBezTo>
                <a:cubicBezTo>
                  <a:pt x="11419" y="17769"/>
                  <a:pt x="10988" y="20474"/>
                  <a:pt x="10988" y="20474"/>
                </a:cubicBezTo>
                <a:lnTo>
                  <a:pt x="11240" y="20615"/>
                </a:lnTo>
                <a:cubicBezTo>
                  <a:pt x="11240" y="20615"/>
                  <a:pt x="11195" y="21245"/>
                  <a:pt x="11408" y="21545"/>
                </a:cubicBezTo>
                <a:lnTo>
                  <a:pt x="12403" y="21545"/>
                </a:lnTo>
                <a:cubicBezTo>
                  <a:pt x="11731" y="20234"/>
                  <a:pt x="12064" y="17577"/>
                  <a:pt x="12393" y="16874"/>
                </a:cubicBezTo>
                <a:cubicBezTo>
                  <a:pt x="12529" y="16581"/>
                  <a:pt x="12650" y="15573"/>
                  <a:pt x="12746" y="14496"/>
                </a:cubicBezTo>
                <a:cubicBezTo>
                  <a:pt x="12830" y="15210"/>
                  <a:pt x="12951" y="15729"/>
                  <a:pt x="13108" y="16114"/>
                </a:cubicBezTo>
                <a:cubicBezTo>
                  <a:pt x="13681" y="17523"/>
                  <a:pt x="13742" y="20554"/>
                  <a:pt x="13742" y="20554"/>
                </a:cubicBezTo>
                <a:lnTo>
                  <a:pt x="13983" y="20715"/>
                </a:lnTo>
                <a:cubicBezTo>
                  <a:pt x="13983" y="20715"/>
                  <a:pt x="14035" y="21312"/>
                  <a:pt x="14240" y="21545"/>
                </a:cubicBezTo>
                <a:lnTo>
                  <a:pt x="15320" y="21545"/>
                </a:lnTo>
                <a:cubicBezTo>
                  <a:pt x="15320" y="21545"/>
                  <a:pt x="14239" y="19951"/>
                  <a:pt x="14303" y="15822"/>
                </a:cubicBezTo>
                <a:cubicBezTo>
                  <a:pt x="14309" y="15469"/>
                  <a:pt x="14259" y="13973"/>
                  <a:pt x="14225" y="12969"/>
                </a:cubicBezTo>
                <a:cubicBezTo>
                  <a:pt x="14499" y="12708"/>
                  <a:pt x="14738" y="12286"/>
                  <a:pt x="14898" y="11607"/>
                </a:cubicBezTo>
                <a:cubicBezTo>
                  <a:pt x="15809" y="7427"/>
                  <a:pt x="17536" y="6689"/>
                  <a:pt x="18321" y="6900"/>
                </a:cubicBezTo>
                <a:cubicBezTo>
                  <a:pt x="19105" y="7110"/>
                  <a:pt x="19444" y="6865"/>
                  <a:pt x="19995" y="6514"/>
                </a:cubicBezTo>
                <a:cubicBezTo>
                  <a:pt x="20610" y="7392"/>
                  <a:pt x="20758" y="7111"/>
                  <a:pt x="20928" y="7111"/>
                </a:cubicBezTo>
                <a:cubicBezTo>
                  <a:pt x="21097" y="7111"/>
                  <a:pt x="21202" y="6584"/>
                  <a:pt x="21372" y="6197"/>
                </a:cubicBezTo>
                <a:cubicBezTo>
                  <a:pt x="21541" y="5811"/>
                  <a:pt x="21288" y="5285"/>
                  <a:pt x="21097" y="5110"/>
                </a:cubicBezTo>
                <a:cubicBezTo>
                  <a:pt x="20906" y="4934"/>
                  <a:pt x="20142" y="3246"/>
                  <a:pt x="19888" y="2193"/>
                </a:cubicBezTo>
                <a:cubicBezTo>
                  <a:pt x="19634" y="1139"/>
                  <a:pt x="19126" y="1316"/>
                  <a:pt x="18935" y="719"/>
                </a:cubicBezTo>
                <a:cubicBezTo>
                  <a:pt x="18816" y="346"/>
                  <a:pt x="18622" y="-55"/>
                  <a:pt x="18406" y="6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145" name="Πρόβατο">
            <a:extLst>
              <a:ext uri="{FF2B5EF4-FFF2-40B4-BE49-F238E27FC236}">
                <a16:creationId xmlns:a16="http://schemas.microsoft.com/office/drawing/2014/main" id="{9925A9A2-82B6-4265-BE2E-B0D411244E4E}"/>
              </a:ext>
            </a:extLst>
          </p:cNvPr>
          <p:cNvSpPr>
            <a:spLocks/>
          </p:cNvSpPr>
          <p:nvPr/>
        </p:nvSpPr>
        <p:spPr>
          <a:xfrm>
            <a:off x="10883229" y="4338710"/>
            <a:ext cx="575923" cy="529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600" extrusionOk="0">
                <a:moveTo>
                  <a:pt x="18154" y="0"/>
                </a:moveTo>
                <a:cubicBezTo>
                  <a:pt x="17768" y="0"/>
                  <a:pt x="17439" y="304"/>
                  <a:pt x="17143" y="752"/>
                </a:cubicBezTo>
                <a:cubicBezTo>
                  <a:pt x="16993" y="653"/>
                  <a:pt x="16800" y="568"/>
                  <a:pt x="16564" y="546"/>
                </a:cubicBezTo>
                <a:cubicBezTo>
                  <a:pt x="16032" y="485"/>
                  <a:pt x="15762" y="569"/>
                  <a:pt x="15509" y="380"/>
                </a:cubicBezTo>
                <a:cubicBezTo>
                  <a:pt x="15445" y="326"/>
                  <a:pt x="15376" y="433"/>
                  <a:pt x="15414" y="524"/>
                </a:cubicBezTo>
                <a:cubicBezTo>
                  <a:pt x="15661" y="1132"/>
                  <a:pt x="16021" y="1648"/>
                  <a:pt x="16483" y="1974"/>
                </a:cubicBezTo>
                <a:cubicBezTo>
                  <a:pt x="16338" y="2262"/>
                  <a:pt x="16197" y="2558"/>
                  <a:pt x="16047" y="2823"/>
                </a:cubicBezTo>
                <a:cubicBezTo>
                  <a:pt x="14913" y="4866"/>
                  <a:pt x="13774" y="3583"/>
                  <a:pt x="13774" y="3583"/>
                </a:cubicBezTo>
                <a:lnTo>
                  <a:pt x="13758" y="3637"/>
                </a:lnTo>
                <a:lnTo>
                  <a:pt x="13747" y="3583"/>
                </a:lnTo>
                <a:cubicBezTo>
                  <a:pt x="12850" y="3028"/>
                  <a:pt x="11844" y="4009"/>
                  <a:pt x="10430" y="3979"/>
                </a:cubicBezTo>
                <a:cubicBezTo>
                  <a:pt x="9017" y="3956"/>
                  <a:pt x="918" y="364"/>
                  <a:pt x="725" y="6719"/>
                </a:cubicBezTo>
                <a:cubicBezTo>
                  <a:pt x="628" y="10060"/>
                  <a:pt x="2649" y="10037"/>
                  <a:pt x="483" y="13469"/>
                </a:cubicBezTo>
                <a:cubicBezTo>
                  <a:pt x="268" y="13735"/>
                  <a:pt x="97" y="13947"/>
                  <a:pt x="97" y="15109"/>
                </a:cubicBezTo>
                <a:cubicBezTo>
                  <a:pt x="97" y="16270"/>
                  <a:pt x="97" y="19384"/>
                  <a:pt x="97" y="19581"/>
                </a:cubicBezTo>
                <a:cubicBezTo>
                  <a:pt x="97" y="19786"/>
                  <a:pt x="-60" y="20180"/>
                  <a:pt x="26" y="20499"/>
                </a:cubicBezTo>
                <a:cubicBezTo>
                  <a:pt x="305" y="20499"/>
                  <a:pt x="537" y="20538"/>
                  <a:pt x="510" y="20910"/>
                </a:cubicBezTo>
                <a:cubicBezTo>
                  <a:pt x="483" y="21282"/>
                  <a:pt x="683" y="21600"/>
                  <a:pt x="683" y="21600"/>
                </a:cubicBezTo>
                <a:lnTo>
                  <a:pt x="1758" y="21600"/>
                </a:lnTo>
                <a:cubicBezTo>
                  <a:pt x="1758" y="21600"/>
                  <a:pt x="1757" y="21069"/>
                  <a:pt x="1360" y="20713"/>
                </a:cubicBezTo>
                <a:cubicBezTo>
                  <a:pt x="1628" y="20189"/>
                  <a:pt x="1145" y="20241"/>
                  <a:pt x="1086" y="19474"/>
                </a:cubicBezTo>
                <a:cubicBezTo>
                  <a:pt x="1027" y="18707"/>
                  <a:pt x="586" y="16096"/>
                  <a:pt x="1816" y="14380"/>
                </a:cubicBezTo>
                <a:cubicBezTo>
                  <a:pt x="2784" y="13029"/>
                  <a:pt x="3530" y="12020"/>
                  <a:pt x="3810" y="11640"/>
                </a:cubicBezTo>
                <a:cubicBezTo>
                  <a:pt x="3665" y="12179"/>
                  <a:pt x="3407" y="12778"/>
                  <a:pt x="2972" y="13469"/>
                </a:cubicBezTo>
                <a:cubicBezTo>
                  <a:pt x="2757" y="13735"/>
                  <a:pt x="2584" y="13947"/>
                  <a:pt x="2584" y="15109"/>
                </a:cubicBezTo>
                <a:cubicBezTo>
                  <a:pt x="2584" y="16270"/>
                  <a:pt x="2584" y="19384"/>
                  <a:pt x="2584" y="19581"/>
                </a:cubicBezTo>
                <a:cubicBezTo>
                  <a:pt x="2584" y="19786"/>
                  <a:pt x="2429" y="20180"/>
                  <a:pt x="2515" y="20499"/>
                </a:cubicBezTo>
                <a:cubicBezTo>
                  <a:pt x="2794" y="20499"/>
                  <a:pt x="3026" y="20538"/>
                  <a:pt x="2999" y="20910"/>
                </a:cubicBezTo>
                <a:cubicBezTo>
                  <a:pt x="2972" y="21282"/>
                  <a:pt x="3170" y="21600"/>
                  <a:pt x="3170" y="21600"/>
                </a:cubicBezTo>
                <a:lnTo>
                  <a:pt x="4245" y="21600"/>
                </a:lnTo>
                <a:cubicBezTo>
                  <a:pt x="4245" y="21600"/>
                  <a:pt x="4245" y="21069"/>
                  <a:pt x="3847" y="20713"/>
                </a:cubicBezTo>
                <a:cubicBezTo>
                  <a:pt x="4116" y="20189"/>
                  <a:pt x="3632" y="20241"/>
                  <a:pt x="3573" y="19474"/>
                </a:cubicBezTo>
                <a:cubicBezTo>
                  <a:pt x="3514" y="18707"/>
                  <a:pt x="3073" y="16096"/>
                  <a:pt x="4304" y="14380"/>
                </a:cubicBezTo>
                <a:cubicBezTo>
                  <a:pt x="4712" y="13803"/>
                  <a:pt x="5083" y="13295"/>
                  <a:pt x="5400" y="12862"/>
                </a:cubicBezTo>
                <a:cubicBezTo>
                  <a:pt x="6524" y="13644"/>
                  <a:pt x="8223" y="14327"/>
                  <a:pt x="10249" y="13545"/>
                </a:cubicBezTo>
                <a:cubicBezTo>
                  <a:pt x="10211" y="14433"/>
                  <a:pt x="10227" y="15290"/>
                  <a:pt x="10345" y="15951"/>
                </a:cubicBezTo>
                <a:cubicBezTo>
                  <a:pt x="10635" y="17636"/>
                  <a:pt x="10651" y="19483"/>
                  <a:pt x="10367" y="20371"/>
                </a:cubicBezTo>
                <a:cubicBezTo>
                  <a:pt x="10721" y="20713"/>
                  <a:pt x="10721" y="20713"/>
                  <a:pt x="10721" y="20713"/>
                </a:cubicBezTo>
                <a:cubicBezTo>
                  <a:pt x="10721" y="20713"/>
                  <a:pt x="10668" y="21251"/>
                  <a:pt x="10985" y="21593"/>
                </a:cubicBezTo>
                <a:cubicBezTo>
                  <a:pt x="11436" y="21593"/>
                  <a:pt x="12172" y="21593"/>
                  <a:pt x="12172" y="21593"/>
                </a:cubicBezTo>
                <a:cubicBezTo>
                  <a:pt x="12172" y="21593"/>
                  <a:pt x="12060" y="20735"/>
                  <a:pt x="11630" y="20150"/>
                </a:cubicBezTo>
                <a:cubicBezTo>
                  <a:pt x="11511" y="19057"/>
                  <a:pt x="11345" y="17401"/>
                  <a:pt x="11754" y="15185"/>
                </a:cubicBezTo>
                <a:cubicBezTo>
                  <a:pt x="11851" y="15465"/>
                  <a:pt x="11957" y="15723"/>
                  <a:pt x="12070" y="15958"/>
                </a:cubicBezTo>
                <a:cubicBezTo>
                  <a:pt x="12827" y="17499"/>
                  <a:pt x="12784" y="19490"/>
                  <a:pt x="12607" y="20378"/>
                </a:cubicBezTo>
                <a:cubicBezTo>
                  <a:pt x="13005" y="20720"/>
                  <a:pt x="13005" y="20720"/>
                  <a:pt x="13005" y="20720"/>
                </a:cubicBezTo>
                <a:cubicBezTo>
                  <a:pt x="13005" y="20720"/>
                  <a:pt x="13043" y="21258"/>
                  <a:pt x="13398" y="21600"/>
                </a:cubicBezTo>
                <a:cubicBezTo>
                  <a:pt x="13850" y="21600"/>
                  <a:pt x="14586" y="21600"/>
                  <a:pt x="14586" y="21600"/>
                </a:cubicBezTo>
                <a:cubicBezTo>
                  <a:pt x="14586" y="21600"/>
                  <a:pt x="14413" y="20659"/>
                  <a:pt x="13789" y="20157"/>
                </a:cubicBezTo>
                <a:cubicBezTo>
                  <a:pt x="13467" y="18760"/>
                  <a:pt x="13016" y="16429"/>
                  <a:pt x="13628" y="13187"/>
                </a:cubicBezTo>
                <a:cubicBezTo>
                  <a:pt x="15031" y="12625"/>
                  <a:pt x="15682" y="11199"/>
                  <a:pt x="15978" y="10129"/>
                </a:cubicBezTo>
                <a:cubicBezTo>
                  <a:pt x="16182" y="9400"/>
                  <a:pt x="16483" y="8732"/>
                  <a:pt x="16886" y="8193"/>
                </a:cubicBezTo>
                <a:cubicBezTo>
                  <a:pt x="17542" y="7319"/>
                  <a:pt x="17525" y="6309"/>
                  <a:pt x="17573" y="6074"/>
                </a:cubicBezTo>
                <a:cubicBezTo>
                  <a:pt x="17611" y="5876"/>
                  <a:pt x="18014" y="5481"/>
                  <a:pt x="18294" y="5215"/>
                </a:cubicBezTo>
                <a:cubicBezTo>
                  <a:pt x="18960" y="5777"/>
                  <a:pt x="19696" y="5162"/>
                  <a:pt x="20104" y="5625"/>
                </a:cubicBezTo>
                <a:cubicBezTo>
                  <a:pt x="20556" y="6134"/>
                  <a:pt x="20965" y="5839"/>
                  <a:pt x="21115" y="5414"/>
                </a:cubicBezTo>
                <a:cubicBezTo>
                  <a:pt x="21540" y="5483"/>
                  <a:pt x="21353" y="5170"/>
                  <a:pt x="21428" y="4707"/>
                </a:cubicBezTo>
                <a:cubicBezTo>
                  <a:pt x="21508" y="4244"/>
                  <a:pt x="21234" y="3667"/>
                  <a:pt x="20949" y="3386"/>
                </a:cubicBezTo>
                <a:cubicBezTo>
                  <a:pt x="20664" y="3105"/>
                  <a:pt x="20298" y="1518"/>
                  <a:pt x="19674" y="1039"/>
                </a:cubicBezTo>
                <a:cubicBezTo>
                  <a:pt x="19363" y="250"/>
                  <a:pt x="19052" y="0"/>
                  <a:pt x="18154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146" name="Ψάρι">
            <a:extLst>
              <a:ext uri="{FF2B5EF4-FFF2-40B4-BE49-F238E27FC236}">
                <a16:creationId xmlns:a16="http://schemas.microsoft.com/office/drawing/2014/main" id="{915F38D2-61E0-4319-BD4B-910A294BA200}"/>
              </a:ext>
            </a:extLst>
          </p:cNvPr>
          <p:cNvSpPr>
            <a:spLocks/>
          </p:cNvSpPr>
          <p:nvPr/>
        </p:nvSpPr>
        <p:spPr>
          <a:xfrm>
            <a:off x="10185382" y="4355945"/>
            <a:ext cx="529984" cy="262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038" extrusionOk="0">
                <a:moveTo>
                  <a:pt x="11235" y="8"/>
                </a:moveTo>
                <a:cubicBezTo>
                  <a:pt x="11182" y="31"/>
                  <a:pt x="11132" y="99"/>
                  <a:pt x="11094" y="209"/>
                </a:cubicBezTo>
                <a:cubicBezTo>
                  <a:pt x="10679" y="1433"/>
                  <a:pt x="9369" y="5276"/>
                  <a:pt x="9198" y="5616"/>
                </a:cubicBezTo>
                <a:cubicBezTo>
                  <a:pt x="9095" y="5819"/>
                  <a:pt x="9509" y="6327"/>
                  <a:pt x="9944" y="6778"/>
                </a:cubicBezTo>
                <a:cubicBezTo>
                  <a:pt x="6449" y="8307"/>
                  <a:pt x="4876" y="10664"/>
                  <a:pt x="3123" y="8573"/>
                </a:cubicBezTo>
                <a:cubicBezTo>
                  <a:pt x="1881" y="7091"/>
                  <a:pt x="1092" y="5440"/>
                  <a:pt x="203" y="5778"/>
                </a:cubicBezTo>
                <a:cubicBezTo>
                  <a:pt x="240" y="8738"/>
                  <a:pt x="834" y="11471"/>
                  <a:pt x="834" y="11471"/>
                </a:cubicBezTo>
                <a:cubicBezTo>
                  <a:pt x="834" y="11471"/>
                  <a:pt x="95" y="14810"/>
                  <a:pt x="0" y="16937"/>
                </a:cubicBezTo>
                <a:cubicBezTo>
                  <a:pt x="1837" y="17082"/>
                  <a:pt x="3541" y="13698"/>
                  <a:pt x="4601" y="13988"/>
                </a:cubicBezTo>
                <a:cubicBezTo>
                  <a:pt x="4813" y="14046"/>
                  <a:pt x="5152" y="14222"/>
                  <a:pt x="5586" y="14467"/>
                </a:cubicBezTo>
                <a:cubicBezTo>
                  <a:pt x="5315" y="14882"/>
                  <a:pt x="5094" y="15004"/>
                  <a:pt x="4976" y="15039"/>
                </a:cubicBezTo>
                <a:cubicBezTo>
                  <a:pt x="4923" y="15055"/>
                  <a:pt x="4879" y="15162"/>
                  <a:pt x="4876" y="15300"/>
                </a:cubicBezTo>
                <a:cubicBezTo>
                  <a:pt x="4846" y="16608"/>
                  <a:pt x="5056" y="18308"/>
                  <a:pt x="5160" y="19061"/>
                </a:cubicBezTo>
                <a:cubicBezTo>
                  <a:pt x="5195" y="19313"/>
                  <a:pt x="5293" y="19466"/>
                  <a:pt x="5396" y="19433"/>
                </a:cubicBezTo>
                <a:cubicBezTo>
                  <a:pt x="5637" y="19355"/>
                  <a:pt x="6464" y="18449"/>
                  <a:pt x="7100" y="17514"/>
                </a:cubicBezTo>
                <a:cubicBezTo>
                  <a:pt x="7943" y="16277"/>
                  <a:pt x="8861" y="16266"/>
                  <a:pt x="8861" y="16266"/>
                </a:cubicBezTo>
                <a:cubicBezTo>
                  <a:pt x="9327" y="16491"/>
                  <a:pt x="9806" y="16702"/>
                  <a:pt x="10291" y="16886"/>
                </a:cubicBezTo>
                <a:cubicBezTo>
                  <a:pt x="10140" y="18742"/>
                  <a:pt x="9464" y="21586"/>
                  <a:pt x="10262" y="20946"/>
                </a:cubicBezTo>
                <a:cubicBezTo>
                  <a:pt x="11145" y="20238"/>
                  <a:pt x="12134" y="18328"/>
                  <a:pt x="12550" y="17475"/>
                </a:cubicBezTo>
                <a:cubicBezTo>
                  <a:pt x="12769" y="17501"/>
                  <a:pt x="12984" y="17514"/>
                  <a:pt x="13196" y="17514"/>
                </a:cubicBezTo>
                <a:cubicBezTo>
                  <a:pt x="14021" y="17514"/>
                  <a:pt x="14952" y="17271"/>
                  <a:pt x="15883" y="16886"/>
                </a:cubicBezTo>
                <a:cubicBezTo>
                  <a:pt x="15916" y="17534"/>
                  <a:pt x="15950" y="18451"/>
                  <a:pt x="15941" y="19377"/>
                </a:cubicBezTo>
                <a:cubicBezTo>
                  <a:pt x="15937" y="19845"/>
                  <a:pt x="16148" y="20115"/>
                  <a:pt x="16293" y="19830"/>
                </a:cubicBezTo>
                <a:cubicBezTo>
                  <a:pt x="16847" y="18744"/>
                  <a:pt x="17302" y="16924"/>
                  <a:pt x="17495" y="16086"/>
                </a:cubicBezTo>
                <a:cubicBezTo>
                  <a:pt x="19657" y="14841"/>
                  <a:pt x="21472" y="13116"/>
                  <a:pt x="21472" y="12343"/>
                </a:cubicBezTo>
                <a:cubicBezTo>
                  <a:pt x="21472" y="12028"/>
                  <a:pt x="20941" y="12244"/>
                  <a:pt x="20941" y="12244"/>
                </a:cubicBezTo>
                <a:cubicBezTo>
                  <a:pt x="20941" y="12244"/>
                  <a:pt x="21600" y="11445"/>
                  <a:pt x="21433" y="10843"/>
                </a:cubicBezTo>
                <a:cubicBezTo>
                  <a:pt x="21121" y="9712"/>
                  <a:pt x="18460" y="5605"/>
                  <a:pt x="13846" y="5787"/>
                </a:cubicBezTo>
                <a:cubicBezTo>
                  <a:pt x="13671" y="5358"/>
                  <a:pt x="13372" y="4650"/>
                  <a:pt x="13079" y="3855"/>
                </a:cubicBezTo>
                <a:cubicBezTo>
                  <a:pt x="12562" y="2448"/>
                  <a:pt x="11708" y="539"/>
                  <a:pt x="11394" y="81"/>
                </a:cubicBezTo>
                <a:cubicBezTo>
                  <a:pt x="11344" y="9"/>
                  <a:pt x="11288" y="-14"/>
                  <a:pt x="11235" y="8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344091-A0EB-4809-A7AD-071FDF61E5C6}"/>
              </a:ext>
            </a:extLst>
          </p:cNvPr>
          <p:cNvSpPr txBox="1"/>
          <p:nvPr/>
        </p:nvSpPr>
        <p:spPr>
          <a:xfrm>
            <a:off x="8466492" y="2311243"/>
            <a:ext cx="2657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Πρόσβαση κάθε επιχείρησης σε τεχνολογίες που χρειάζεται για να συμπληρώσει τον ψηφιακό της μετασχηματισμό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780" y="6342467"/>
            <a:ext cx="1214495" cy="3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6" presetClass="emph" presetSubtype="0" fill="remove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0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FAF7F8-2426-4C78-8E90-FE6074EABA25}"/>
              </a:ext>
            </a:extLst>
          </p:cNvPr>
          <p:cNvSpPr/>
          <p:nvPr/>
        </p:nvSpPr>
        <p:spPr>
          <a:xfrm>
            <a:off x="1521395" y="426970"/>
            <a:ext cx="8219756" cy="2247422"/>
          </a:xfrm>
          <a:prstGeom prst="roundRect">
            <a:avLst/>
          </a:prstGeom>
          <a:solidFill>
            <a:srgbClr val="446CEC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eMT Metaplatform</a:t>
            </a:r>
          </a:p>
          <a:p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06CB774-4F21-4442-BFED-FCA7E3F60538}"/>
              </a:ext>
            </a:extLst>
          </p:cNvPr>
          <p:cNvSpPr/>
          <p:nvPr/>
        </p:nvSpPr>
        <p:spPr>
          <a:xfrm>
            <a:off x="1524932" y="3959451"/>
            <a:ext cx="6449488" cy="493750"/>
          </a:xfrm>
          <a:prstGeom prst="roundRect">
            <a:avLst/>
          </a:prstGeom>
          <a:solidFill>
            <a:srgbClr val="446CEC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eMT Manufacturing</a:t>
            </a:r>
            <a:endParaRPr lang="en-US" sz="10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5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68C5697-4047-471A-9951-5FBD4CF494DE}"/>
              </a:ext>
            </a:extLst>
          </p:cNvPr>
          <p:cNvSpPr/>
          <p:nvPr/>
        </p:nvSpPr>
        <p:spPr>
          <a:xfrm>
            <a:off x="1521395" y="5310269"/>
            <a:ext cx="6449487" cy="715087"/>
          </a:xfrm>
          <a:prstGeom prst="roundRect">
            <a:avLst/>
          </a:prstGeom>
          <a:solidFill>
            <a:srgbClr val="446CEC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eMT  Human Resource </a:t>
            </a:r>
            <a:endParaRPr lang="el-GR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Support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BC0BB74-AA2F-4FC5-91DB-5B21BB8A227E}"/>
              </a:ext>
            </a:extLst>
          </p:cNvPr>
          <p:cNvSpPr/>
          <p:nvPr/>
        </p:nvSpPr>
        <p:spPr>
          <a:xfrm>
            <a:off x="1524932" y="2906256"/>
            <a:ext cx="6449488" cy="953450"/>
          </a:xfrm>
          <a:prstGeom prst="roundRect">
            <a:avLst/>
          </a:prstGeom>
          <a:solidFill>
            <a:srgbClr val="446CEC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eMT Agro</a:t>
            </a: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8AB3F12-66F7-400B-8BA4-EB8CF62225A2}"/>
              </a:ext>
            </a:extLst>
          </p:cNvPr>
          <p:cNvSpPr/>
          <p:nvPr/>
        </p:nvSpPr>
        <p:spPr>
          <a:xfrm>
            <a:off x="1524932" y="4508489"/>
            <a:ext cx="6449487" cy="732113"/>
          </a:xfrm>
          <a:prstGeom prst="roundRect">
            <a:avLst/>
          </a:prstGeom>
          <a:solidFill>
            <a:srgbClr val="446CEC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eMT Tourism/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SmartCities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10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5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245AAE-748D-45DD-9167-6BF8AEC9EAB3}"/>
              </a:ext>
            </a:extLst>
          </p:cNvPr>
          <p:cNvSpPr txBox="1"/>
          <p:nvPr/>
        </p:nvSpPr>
        <p:spPr>
          <a:xfrm>
            <a:off x="10458191" y="3059816"/>
            <a:ext cx="165190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eMT Components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3B3EF2EF-277C-4ED2-AA5A-0ACDFF597ADC}"/>
              </a:ext>
            </a:extLst>
          </p:cNvPr>
          <p:cNvSpPr/>
          <p:nvPr/>
        </p:nvSpPr>
        <p:spPr>
          <a:xfrm>
            <a:off x="9941442" y="632389"/>
            <a:ext cx="316458" cy="5508109"/>
          </a:xfrm>
          <a:prstGeom prst="rightBrace">
            <a:avLst/>
          </a:prstGeom>
          <a:noFill/>
          <a:ln w="127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D0422A-92A5-449B-9F5A-09F09190F404}"/>
              </a:ext>
            </a:extLst>
          </p:cNvPr>
          <p:cNvSpPr txBox="1"/>
          <p:nvPr/>
        </p:nvSpPr>
        <p:spPr>
          <a:xfrm>
            <a:off x="5118651" y="1072019"/>
            <a:ext cx="4197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21EBC0"/>
                </a:solidFill>
              </a:rPr>
              <a:t>Τεχνολογίες που αφορούν στην κεντρική λειτουργία κάθε μορφής επιχείρησης (είδος, μέγεθος)</a:t>
            </a:r>
            <a:endParaRPr lang="en-US" dirty="0">
              <a:solidFill>
                <a:srgbClr val="21EBC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5B28F67-8D5F-464C-AEB4-9D5244E0105F}"/>
              </a:ext>
            </a:extLst>
          </p:cNvPr>
          <p:cNvSpPr txBox="1"/>
          <p:nvPr/>
        </p:nvSpPr>
        <p:spPr>
          <a:xfrm>
            <a:off x="4008786" y="3027482"/>
            <a:ext cx="353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21EBC0"/>
                </a:solidFill>
              </a:rPr>
              <a:t>Τεχνολογίες με εφαρμογή στον αγροτικό τομέα</a:t>
            </a:r>
            <a:endParaRPr lang="en-US" dirty="0">
              <a:solidFill>
                <a:srgbClr val="21EBC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D27BBF-3BB7-478D-A212-702D7B982EDB}"/>
              </a:ext>
            </a:extLst>
          </p:cNvPr>
          <p:cNvSpPr txBox="1"/>
          <p:nvPr/>
        </p:nvSpPr>
        <p:spPr>
          <a:xfrm>
            <a:off x="4008786" y="3912997"/>
            <a:ext cx="353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21EBC0"/>
                </a:solidFill>
              </a:rPr>
              <a:t>Τεχνολογίες με εφαρμογή στη μεταποίηση/ βιομηχανία</a:t>
            </a:r>
            <a:endParaRPr lang="en-US" dirty="0">
              <a:solidFill>
                <a:srgbClr val="21EBC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250C53A-60A2-4853-93AE-E64D771211EA}"/>
              </a:ext>
            </a:extLst>
          </p:cNvPr>
          <p:cNvSpPr txBox="1"/>
          <p:nvPr/>
        </p:nvSpPr>
        <p:spPr>
          <a:xfrm>
            <a:off x="4008786" y="4577637"/>
            <a:ext cx="353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21EBC0"/>
                </a:solidFill>
              </a:rPr>
              <a:t>Τεχνολογίες με εφαρμογή σε «έξυπνες πόλεις» &amp; Τουρισμό</a:t>
            </a:r>
            <a:endParaRPr lang="en-US" dirty="0">
              <a:solidFill>
                <a:srgbClr val="21EBC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9965F1-8FFF-41A9-B338-B30C4665CE9C}"/>
              </a:ext>
            </a:extLst>
          </p:cNvPr>
          <p:cNvSpPr txBox="1"/>
          <p:nvPr/>
        </p:nvSpPr>
        <p:spPr>
          <a:xfrm>
            <a:off x="4008786" y="5325018"/>
            <a:ext cx="4140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21EBC0"/>
                </a:solidFill>
              </a:rPr>
              <a:t>Τεχνολογίες με εφαρμογή στην υποστήριξη του ανθρώπινου παράγοντα</a:t>
            </a:r>
            <a:endParaRPr lang="en-US" dirty="0">
              <a:solidFill>
                <a:srgbClr val="21EB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267" y="6207806"/>
            <a:ext cx="17145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7017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FAF7F8-2426-4C78-8E90-FE6074EABA25}"/>
              </a:ext>
            </a:extLst>
          </p:cNvPr>
          <p:cNvSpPr/>
          <p:nvPr/>
        </p:nvSpPr>
        <p:spPr>
          <a:xfrm>
            <a:off x="1521395" y="426970"/>
            <a:ext cx="8219756" cy="2247422"/>
          </a:xfrm>
          <a:prstGeom prst="roundRect">
            <a:avLst/>
          </a:prstGeom>
          <a:solidFill>
            <a:srgbClr val="446CEC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eMT Metaplatform</a:t>
            </a:r>
          </a:p>
          <a:p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53EE8F-F6D3-48BC-9AEE-42D5383A529E}"/>
              </a:ext>
            </a:extLst>
          </p:cNvPr>
          <p:cNvSpPr/>
          <p:nvPr/>
        </p:nvSpPr>
        <p:spPr>
          <a:xfrm>
            <a:off x="2627776" y="1337887"/>
            <a:ext cx="3746800" cy="800217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9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400" dirty="0"/>
              <a:t>Core Enterprise Functionality</a:t>
            </a:r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5437BC68-CCAF-448E-8ACD-605971B2576F}"/>
              </a:ext>
            </a:extLst>
          </p:cNvPr>
          <p:cNvSpPr>
            <a:spLocks/>
          </p:cNvSpPr>
          <p:nvPr/>
        </p:nvSpPr>
        <p:spPr>
          <a:xfrm>
            <a:off x="5708493" y="1559170"/>
            <a:ext cx="613725" cy="306465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sym typeface="Avenir Next LT Pro"/>
              </a:rPr>
              <a:t>CRM</a:t>
            </a:r>
            <a:endParaRPr kumimoji="0" lang="el-G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Avenir Next LT Pro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37E5AF84-24A5-407B-80ED-AE01665ACC1A}"/>
              </a:ext>
            </a:extLst>
          </p:cNvPr>
          <p:cNvSpPr>
            <a:spLocks/>
          </p:cNvSpPr>
          <p:nvPr/>
        </p:nvSpPr>
        <p:spPr>
          <a:xfrm>
            <a:off x="3440390" y="1559170"/>
            <a:ext cx="709441" cy="306465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sym typeface="Avenir Next LT Pro"/>
              </a:rPr>
              <a:t>OMS</a:t>
            </a:r>
            <a:endParaRPr kumimoji="0" lang="el-G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Avenir Next LT Pro"/>
            </a:endParaRPr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EA0D504E-3652-4A68-8D27-20B29143271E}"/>
              </a:ext>
            </a:extLst>
          </p:cNvPr>
          <p:cNvSpPr>
            <a:spLocks/>
          </p:cNvSpPr>
          <p:nvPr/>
        </p:nvSpPr>
        <p:spPr>
          <a:xfrm>
            <a:off x="4208092" y="1559170"/>
            <a:ext cx="709441" cy="306465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sym typeface="Avenir Next LT Pro"/>
              </a:rPr>
              <a:t>PMS</a:t>
            </a:r>
            <a:endParaRPr kumimoji="0" lang="el-GR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Avenir Next LT Pro"/>
            </a:endParaRPr>
          </a:p>
        </p:txBody>
      </p:sp>
      <p:sp>
        <p:nvSpPr>
          <p:cNvPr id="32" name="Rounded Rectangle 6">
            <a:extLst>
              <a:ext uri="{FF2B5EF4-FFF2-40B4-BE49-F238E27FC236}">
                <a16:creationId xmlns:a16="http://schemas.microsoft.com/office/drawing/2014/main" id="{FF599A4E-9B08-4116-BC55-8C88208BD795}"/>
              </a:ext>
            </a:extLst>
          </p:cNvPr>
          <p:cNvSpPr>
            <a:spLocks/>
          </p:cNvSpPr>
          <p:nvPr/>
        </p:nvSpPr>
        <p:spPr>
          <a:xfrm>
            <a:off x="4975794" y="1559170"/>
            <a:ext cx="674439" cy="322538"/>
          </a:xfrm>
          <a:prstGeom prst="roundRect">
            <a:avLst>
              <a:gd name="adj" fmla="val 25432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sym typeface="Avenir Next LT Pro"/>
              </a:rPr>
              <a:t>HRMS</a:t>
            </a:r>
            <a:endParaRPr kumimoji="0" lang="el-G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Avenir Next LT Pro"/>
            </a:endParaRPr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E14ACC6B-9E27-4182-ABC6-12347FF0F69F}"/>
              </a:ext>
            </a:extLst>
          </p:cNvPr>
          <p:cNvSpPr>
            <a:spLocks/>
          </p:cNvSpPr>
          <p:nvPr/>
        </p:nvSpPr>
        <p:spPr>
          <a:xfrm>
            <a:off x="2672688" y="1559170"/>
            <a:ext cx="709441" cy="306465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sym typeface="Avenir Next LT Pro"/>
              </a:rPr>
              <a:t>PRD</a:t>
            </a:r>
            <a:endParaRPr kumimoji="0" lang="el-G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Avenir Next LT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5F8E7-7BF9-4BE1-9744-6773E58F55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519" y="1355006"/>
            <a:ext cx="463336" cy="463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008C9-7BD6-4673-9C42-160CA925F88F}"/>
              </a:ext>
            </a:extLst>
          </p:cNvPr>
          <p:cNvSpPr txBox="1"/>
          <p:nvPr/>
        </p:nvSpPr>
        <p:spPr>
          <a:xfrm>
            <a:off x="215879" y="1735864"/>
            <a:ext cx="90257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Next LT Pro"/>
              </a:rPr>
              <a:t>3</a:t>
            </a:r>
            <a:r>
              <a:rPr kumimoji="0" lang="en-US" sz="12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Next LT Pro"/>
              </a:rPr>
              <a:t>rd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Next LT Pro"/>
              </a:rPr>
              <a:t> p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E21EF-2614-47F6-8F50-28D4525EF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66" y="2118550"/>
            <a:ext cx="492089" cy="49208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AB23EF0-C964-46E2-8C68-6CA4E4696428}"/>
              </a:ext>
            </a:extLst>
          </p:cNvPr>
          <p:cNvSpPr/>
          <p:nvPr/>
        </p:nvSpPr>
        <p:spPr>
          <a:xfrm>
            <a:off x="6642951" y="1321274"/>
            <a:ext cx="1282260" cy="47672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50" dirty="0"/>
              <a:t>Environmental, technologies 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55FA26-9785-4A23-8F72-EBECF50B8D5D}"/>
              </a:ext>
            </a:extLst>
          </p:cNvPr>
          <p:cNvSpPr/>
          <p:nvPr/>
        </p:nvSpPr>
        <p:spPr>
          <a:xfrm>
            <a:off x="6640876" y="1874716"/>
            <a:ext cx="1284335" cy="289439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/>
              <a:t>ISO digitization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16E545C-84C9-4A2D-83D8-AC2E8737C982}"/>
              </a:ext>
            </a:extLst>
          </p:cNvPr>
          <p:cNvSpPr/>
          <p:nvPr/>
        </p:nvSpPr>
        <p:spPr>
          <a:xfrm>
            <a:off x="8005053" y="1874716"/>
            <a:ext cx="1466502" cy="289439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/>
              <a:t>Network &amp; Storage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AD326DE0-C70F-4EF1-8D8F-161FFC938F8F}"/>
              </a:ext>
            </a:extLst>
          </p:cNvPr>
          <p:cNvSpPr>
            <a:spLocks/>
          </p:cNvSpPr>
          <p:nvPr/>
        </p:nvSpPr>
        <p:spPr>
          <a:xfrm rot="16200000">
            <a:off x="1077465" y="1607143"/>
            <a:ext cx="857256" cy="340517"/>
          </a:xfrm>
          <a:prstGeom prst="roundRect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sym typeface="Avenir Next LT Pro"/>
              </a:rPr>
              <a:t>API</a:t>
            </a:r>
            <a:endParaRPr kumimoji="0" lang="el-G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Avenir Next LT Pro"/>
            </a:endParaRPr>
          </a:p>
        </p:txBody>
      </p:sp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A97CC332-508C-4CAA-9CF0-D2FD440F82A2}"/>
              </a:ext>
            </a:extLst>
          </p:cNvPr>
          <p:cNvSpPr>
            <a:spLocks/>
          </p:cNvSpPr>
          <p:nvPr/>
        </p:nvSpPr>
        <p:spPr>
          <a:xfrm>
            <a:off x="4107780" y="2280412"/>
            <a:ext cx="3746801" cy="289439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algn="ctr"/>
            <a:r>
              <a:rPr lang="en-US" sz="1100" dirty="0"/>
              <a:t>(universal) eMT Metaplatform API</a:t>
            </a:r>
            <a:endParaRPr lang="el-GR" sz="11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3B645F-1E1F-47A8-B23D-DB342DFC3136}"/>
              </a:ext>
            </a:extLst>
          </p:cNvPr>
          <p:cNvSpPr/>
          <p:nvPr/>
        </p:nvSpPr>
        <p:spPr>
          <a:xfrm>
            <a:off x="5225885" y="872504"/>
            <a:ext cx="1297172" cy="289439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Next LT Pro"/>
              </a:rPr>
              <a:t>Deep Learning</a:t>
            </a:r>
            <a:r>
              <a:rPr lang="en-US" sz="1100" dirty="0"/>
              <a:t>, BI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C02CDF5-1A5E-4D69-A44D-C52EDAC58532}"/>
              </a:ext>
            </a:extLst>
          </p:cNvPr>
          <p:cNvSpPr/>
          <p:nvPr/>
        </p:nvSpPr>
        <p:spPr>
          <a:xfrm>
            <a:off x="1805769" y="1415387"/>
            <a:ext cx="787726" cy="664009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/>
              <a:t>API Builder /  Business Models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D192EB-7299-498B-BB99-0C051057D8B2}"/>
              </a:ext>
            </a:extLst>
          </p:cNvPr>
          <p:cNvSpPr/>
          <p:nvPr/>
        </p:nvSpPr>
        <p:spPr>
          <a:xfrm>
            <a:off x="5225885" y="487670"/>
            <a:ext cx="513286" cy="289439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Next LT Pro"/>
              </a:rPr>
              <a:t>DWH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F0FDAA-D762-4A14-90E5-F3F823CEE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122" y="589776"/>
            <a:ext cx="383580" cy="53759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2D6055A4-782B-4B2F-B2EF-9FC3C0A5B7FF}"/>
              </a:ext>
            </a:extLst>
          </p:cNvPr>
          <p:cNvCxnSpPr>
            <a:cxnSpLocks/>
            <a:stCxn id="2" idx="0"/>
            <a:endCxn id="10" idx="2"/>
          </p:cNvCxnSpPr>
          <p:nvPr/>
        </p:nvCxnSpPr>
        <p:spPr>
          <a:xfrm rot="5400000" flipH="1" flipV="1">
            <a:off x="4584784" y="1043759"/>
            <a:ext cx="210521" cy="377736"/>
          </a:xfrm>
          <a:prstGeom prst="bentConnector3">
            <a:avLst>
              <a:gd name="adj1" fmla="val 50000"/>
            </a:avLst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06CB774-4F21-4442-BFED-FCA7E3F60538}"/>
              </a:ext>
            </a:extLst>
          </p:cNvPr>
          <p:cNvSpPr/>
          <p:nvPr/>
        </p:nvSpPr>
        <p:spPr>
          <a:xfrm>
            <a:off x="1524932" y="3959451"/>
            <a:ext cx="6449488" cy="493750"/>
          </a:xfrm>
          <a:prstGeom prst="roundRect">
            <a:avLst/>
          </a:prstGeom>
          <a:solidFill>
            <a:srgbClr val="446CEC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eMT Manufacturing</a:t>
            </a:r>
            <a:endParaRPr lang="en-US" sz="10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5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B27D7B9-25CB-4623-BAD1-062D710928E8}"/>
              </a:ext>
            </a:extLst>
          </p:cNvPr>
          <p:cNvSpPr/>
          <p:nvPr/>
        </p:nvSpPr>
        <p:spPr>
          <a:xfrm>
            <a:off x="4059025" y="4038092"/>
            <a:ext cx="3369879" cy="289439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100" dirty="0"/>
              <a:t>Industrial Automation and production monitoring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68C5697-4047-471A-9951-5FBD4CF494DE}"/>
              </a:ext>
            </a:extLst>
          </p:cNvPr>
          <p:cNvSpPr/>
          <p:nvPr/>
        </p:nvSpPr>
        <p:spPr>
          <a:xfrm>
            <a:off x="1521395" y="5310269"/>
            <a:ext cx="6449487" cy="715087"/>
          </a:xfrm>
          <a:prstGeom prst="roundRect">
            <a:avLst/>
          </a:prstGeom>
          <a:solidFill>
            <a:srgbClr val="446CEC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eMT  Human Resource Support</a:t>
            </a: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BC0BB74-AA2F-4FC5-91DB-5B21BB8A227E}"/>
              </a:ext>
            </a:extLst>
          </p:cNvPr>
          <p:cNvSpPr/>
          <p:nvPr/>
        </p:nvSpPr>
        <p:spPr>
          <a:xfrm>
            <a:off x="1524932" y="2906256"/>
            <a:ext cx="6449488" cy="953450"/>
          </a:xfrm>
          <a:prstGeom prst="roundRect">
            <a:avLst/>
          </a:prstGeom>
          <a:solidFill>
            <a:srgbClr val="446CEC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eMT Agro</a:t>
            </a: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AB50A96-B88C-48A3-93E7-9274098D6581}"/>
              </a:ext>
            </a:extLst>
          </p:cNvPr>
          <p:cNvSpPr/>
          <p:nvPr/>
        </p:nvSpPr>
        <p:spPr>
          <a:xfrm>
            <a:off x="2732850" y="2974733"/>
            <a:ext cx="1043906" cy="783191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/>
              <a:t>Environmental evaluation of Agricultural production 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F0703B6-CB59-4651-A734-BF8446FC1BC1}"/>
              </a:ext>
            </a:extLst>
          </p:cNvPr>
          <p:cNvSpPr/>
          <p:nvPr/>
        </p:nvSpPr>
        <p:spPr>
          <a:xfrm>
            <a:off x="3824788" y="2974733"/>
            <a:ext cx="975095" cy="783191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Next LT Pro"/>
              </a:rPr>
              <a:t>Agricultural mach</a:t>
            </a:r>
            <a:r>
              <a:rPr lang="en-US" sz="1000" dirty="0"/>
              <a:t>inery fleet management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A79E8D4-C326-435F-8F59-E00B0283EDD3}"/>
              </a:ext>
            </a:extLst>
          </p:cNvPr>
          <p:cNvSpPr/>
          <p:nvPr/>
        </p:nvSpPr>
        <p:spPr>
          <a:xfrm>
            <a:off x="4858424" y="2991759"/>
            <a:ext cx="975095" cy="715087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900" dirty="0"/>
              <a:t>Production data collection. Drones as a Service 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44027BA-777A-4C50-AB1B-417400E405BD}"/>
              </a:ext>
            </a:extLst>
          </p:cNvPr>
          <p:cNvSpPr/>
          <p:nvPr/>
        </p:nvSpPr>
        <p:spPr>
          <a:xfrm>
            <a:off x="5887065" y="2974733"/>
            <a:ext cx="834093" cy="783191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/>
              <a:t>Milk &amp; Meat traceability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000" dirty="0"/>
          </a:p>
        </p:txBody>
      </p:sp>
      <p:sp>
        <p:nvSpPr>
          <p:cNvPr id="44" name="Rounded Rectangle 12">
            <a:extLst>
              <a:ext uri="{FF2B5EF4-FFF2-40B4-BE49-F238E27FC236}">
                <a16:creationId xmlns:a16="http://schemas.microsoft.com/office/drawing/2014/main" id="{73E78D2C-E53C-4DC6-8E0B-2849431BF533}"/>
              </a:ext>
            </a:extLst>
          </p:cNvPr>
          <p:cNvSpPr>
            <a:spLocks/>
          </p:cNvSpPr>
          <p:nvPr/>
        </p:nvSpPr>
        <p:spPr>
          <a:xfrm rot="16200000">
            <a:off x="988598" y="3229174"/>
            <a:ext cx="857256" cy="340517"/>
          </a:xfrm>
          <a:prstGeom prst="roundRect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sym typeface="Avenir Next LT Pro"/>
              </a:rPr>
              <a:t>API</a:t>
            </a:r>
            <a:endParaRPr kumimoji="0" lang="el-G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Avenir Next LT Pro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8AB3F12-66F7-400B-8BA4-EB8CF62225A2}"/>
              </a:ext>
            </a:extLst>
          </p:cNvPr>
          <p:cNvSpPr/>
          <p:nvPr/>
        </p:nvSpPr>
        <p:spPr>
          <a:xfrm>
            <a:off x="1524932" y="4508489"/>
            <a:ext cx="6449487" cy="732113"/>
          </a:xfrm>
          <a:prstGeom prst="roundRect">
            <a:avLst/>
          </a:prstGeom>
          <a:solidFill>
            <a:srgbClr val="446CEC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eMT Tourism/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SmartCities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10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5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245AAE-748D-45DD-9167-6BF8AEC9EAB3}"/>
              </a:ext>
            </a:extLst>
          </p:cNvPr>
          <p:cNvSpPr txBox="1"/>
          <p:nvPr/>
        </p:nvSpPr>
        <p:spPr>
          <a:xfrm>
            <a:off x="10467928" y="2610639"/>
            <a:ext cx="1651908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Enterprise Operation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(digitally transformed)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3B3EF2EF-277C-4ED2-AA5A-0ACDFF597ADC}"/>
              </a:ext>
            </a:extLst>
          </p:cNvPr>
          <p:cNvSpPr/>
          <p:nvPr/>
        </p:nvSpPr>
        <p:spPr>
          <a:xfrm>
            <a:off x="9941442" y="632389"/>
            <a:ext cx="316458" cy="5508109"/>
          </a:xfrm>
          <a:prstGeom prst="rightBrace">
            <a:avLst/>
          </a:prstGeom>
          <a:noFill/>
          <a:ln w="127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E468A59-3AAB-4713-BB11-FCEAF303895B}"/>
              </a:ext>
            </a:extLst>
          </p:cNvPr>
          <p:cNvSpPr/>
          <p:nvPr/>
        </p:nvSpPr>
        <p:spPr>
          <a:xfrm>
            <a:off x="6774704" y="2974733"/>
            <a:ext cx="1055351" cy="783191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err="1"/>
              <a:t>Agro</a:t>
            </a:r>
            <a:r>
              <a:rPr lang="en-US" sz="1000" dirty="0"/>
              <a:t> Data collection and Dissemination system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754E3E9-D763-4415-8BB3-50173D4334D9}"/>
              </a:ext>
            </a:extLst>
          </p:cNvPr>
          <p:cNvSpPr/>
          <p:nvPr/>
        </p:nvSpPr>
        <p:spPr>
          <a:xfrm>
            <a:off x="4130974" y="4592683"/>
            <a:ext cx="1043906" cy="61293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Next LT Pro"/>
              </a:rPr>
              <a:t>IT system for Smart Tourism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F5B6F0D-9AAD-4390-BC8E-E9590A2EB735}"/>
              </a:ext>
            </a:extLst>
          </p:cNvPr>
          <p:cNvSpPr/>
          <p:nvPr/>
        </p:nvSpPr>
        <p:spPr>
          <a:xfrm>
            <a:off x="5259775" y="4586638"/>
            <a:ext cx="1494865" cy="61293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/>
              <a:t>Blue Economy social and developmental parameters 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751A8F3-2670-4CE5-868B-C069A9A5AA1E}"/>
              </a:ext>
            </a:extLst>
          </p:cNvPr>
          <p:cNvSpPr/>
          <p:nvPr/>
        </p:nvSpPr>
        <p:spPr>
          <a:xfrm>
            <a:off x="6826111" y="4580259"/>
            <a:ext cx="1100304" cy="61293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/>
              <a:t>Personalized Regional Routes. 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65" name="Rounded Rectangle 12">
            <a:extLst>
              <a:ext uri="{FF2B5EF4-FFF2-40B4-BE49-F238E27FC236}">
                <a16:creationId xmlns:a16="http://schemas.microsoft.com/office/drawing/2014/main" id="{A24F9498-7F4F-40E9-81CF-78AD9F404508}"/>
              </a:ext>
            </a:extLst>
          </p:cNvPr>
          <p:cNvSpPr>
            <a:spLocks/>
          </p:cNvSpPr>
          <p:nvPr/>
        </p:nvSpPr>
        <p:spPr>
          <a:xfrm>
            <a:off x="8116985" y="4680540"/>
            <a:ext cx="1043111" cy="47672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r>
              <a:rPr lang="en-US" sz="1100" dirty="0"/>
              <a:t>API to Metaplatform</a:t>
            </a:r>
            <a:endParaRPr lang="el-GR" sz="1100" dirty="0"/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81736F14-E4C0-47CA-AFAC-00272842201D}"/>
              </a:ext>
            </a:extLst>
          </p:cNvPr>
          <p:cNvCxnSpPr>
            <a:cxnSpLocks/>
            <a:stCxn id="63" idx="0"/>
            <a:endCxn id="26" idx="2"/>
          </p:cNvCxnSpPr>
          <p:nvPr/>
        </p:nvCxnSpPr>
        <p:spPr>
          <a:xfrm rot="16200000" flipV="1">
            <a:off x="7199864" y="1351168"/>
            <a:ext cx="558114" cy="2995479"/>
          </a:xfrm>
          <a:prstGeom prst="bentConnector3">
            <a:avLst>
              <a:gd name="adj1" fmla="val 74932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BDE774B7-1719-4D83-A21C-90377FAFE6FE}"/>
              </a:ext>
            </a:extLst>
          </p:cNvPr>
          <p:cNvCxnSpPr>
            <a:cxnSpLocks/>
            <a:stCxn id="64" idx="0"/>
            <a:endCxn id="26" idx="2"/>
          </p:cNvCxnSpPr>
          <p:nvPr/>
        </p:nvCxnSpPr>
        <p:spPr>
          <a:xfrm rot="16200000" flipV="1">
            <a:off x="6689676" y="1861356"/>
            <a:ext cx="1397906" cy="2814895"/>
          </a:xfrm>
          <a:prstGeom prst="bentConnector3">
            <a:avLst>
              <a:gd name="adj1" fmla="val 89105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56255742-A788-4317-A206-854C8B49C613}"/>
              </a:ext>
            </a:extLst>
          </p:cNvPr>
          <p:cNvCxnSpPr>
            <a:cxnSpLocks/>
            <a:stCxn id="65" idx="0"/>
            <a:endCxn id="26" idx="2"/>
          </p:cNvCxnSpPr>
          <p:nvPr/>
        </p:nvCxnSpPr>
        <p:spPr>
          <a:xfrm rot="16200000" flipV="1">
            <a:off x="6254517" y="2296516"/>
            <a:ext cx="2110689" cy="2657360"/>
          </a:xfrm>
          <a:prstGeom prst="bentConnector3">
            <a:avLst>
              <a:gd name="adj1" fmla="val 91910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EB70B54-6A7A-4BA6-B520-541365DEBE68}"/>
              </a:ext>
            </a:extLst>
          </p:cNvPr>
          <p:cNvSpPr/>
          <p:nvPr/>
        </p:nvSpPr>
        <p:spPr>
          <a:xfrm>
            <a:off x="4799883" y="5498698"/>
            <a:ext cx="1568370" cy="272413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Next LT Pro"/>
              </a:rPr>
              <a:t>Hybrid Training system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4B13479-B889-450E-BB6C-F2FFCFE16FE2}"/>
              </a:ext>
            </a:extLst>
          </p:cNvPr>
          <p:cNvSpPr/>
          <p:nvPr/>
        </p:nvSpPr>
        <p:spPr>
          <a:xfrm>
            <a:off x="6473553" y="5485718"/>
            <a:ext cx="1370781" cy="272413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Next LT Pro"/>
              </a:rPr>
              <a:t>VE platform</a:t>
            </a:r>
          </a:p>
        </p:txBody>
      </p: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3CDAB1C3-888E-4AF4-8963-C0EFFD2B6883}"/>
              </a:ext>
            </a:extLst>
          </p:cNvPr>
          <p:cNvCxnSpPr>
            <a:cxnSpLocks/>
            <a:stCxn id="25" idx="0"/>
            <a:endCxn id="3" idx="3"/>
          </p:cNvCxnSpPr>
          <p:nvPr/>
        </p:nvCxnSpPr>
        <p:spPr>
          <a:xfrm rot="10800000">
            <a:off x="918855" y="1586674"/>
            <a:ext cx="416980" cy="190728"/>
          </a:xfrm>
          <a:prstGeom prst="bentConnector3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712C3EFB-434C-4DC5-B28A-EA93D85ABD0E}"/>
              </a:ext>
            </a:extLst>
          </p:cNvPr>
          <p:cNvCxnSpPr>
            <a:cxnSpLocks/>
            <a:stCxn id="25" idx="0"/>
            <a:endCxn id="7" idx="3"/>
          </p:cNvCxnSpPr>
          <p:nvPr/>
        </p:nvCxnSpPr>
        <p:spPr>
          <a:xfrm rot="10800000" flipV="1">
            <a:off x="918855" y="1777401"/>
            <a:ext cx="416980" cy="587193"/>
          </a:xfrm>
          <a:prstGeom prst="bentConnector3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4BB5A029-BF2B-4C57-913E-65386D4C9E14}"/>
              </a:ext>
            </a:extLst>
          </p:cNvPr>
          <p:cNvSpPr txBox="1"/>
          <p:nvPr/>
        </p:nvSpPr>
        <p:spPr>
          <a:xfrm>
            <a:off x="309417" y="3212439"/>
            <a:ext cx="70297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haroni" panose="02010803020104030203" pitchFamily="2" charset="-79"/>
                <a:cs typeface="Aharoni" panose="02010803020104030203" pitchFamily="2" charset="-79"/>
                <a:sym typeface="Avenir Next LT Pro"/>
              </a:rPr>
              <a:t>FMIS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haroni" panose="02010803020104030203" pitchFamily="2" charset="-79"/>
              <a:cs typeface="Aharoni" panose="02010803020104030203" pitchFamily="2" charset="-79"/>
              <a:sym typeface="Avenir Next LT Pro"/>
            </a:endParaRPr>
          </a:p>
        </p:txBody>
      </p: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4572BFFD-451C-477C-AFF6-4EC3BCF8C87E}"/>
              </a:ext>
            </a:extLst>
          </p:cNvPr>
          <p:cNvCxnSpPr>
            <a:stCxn id="44" idx="0"/>
          </p:cNvCxnSpPr>
          <p:nvPr/>
        </p:nvCxnSpPr>
        <p:spPr>
          <a:xfrm rot="10800000">
            <a:off x="845844" y="3382981"/>
            <a:ext cx="401125" cy="16452"/>
          </a:xfrm>
          <a:prstGeom prst="bentConnector3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69A21FB4-8B96-4C84-AA81-BD80F44A3221}"/>
              </a:ext>
            </a:extLst>
          </p:cNvPr>
          <p:cNvCxnSpPr>
            <a:cxnSpLocks/>
            <a:stCxn id="26" idx="0"/>
            <a:endCxn id="2" idx="3"/>
          </p:cNvCxnSpPr>
          <p:nvPr/>
        </p:nvCxnSpPr>
        <p:spPr>
          <a:xfrm rot="5400000" flipH="1" flipV="1">
            <a:off x="5922509" y="1828346"/>
            <a:ext cx="510738" cy="393395"/>
          </a:xfrm>
          <a:prstGeom prst="bentConnector4">
            <a:avLst>
              <a:gd name="adj1" fmla="val 13932"/>
              <a:gd name="adj2" fmla="val 158110"/>
            </a:avLst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2191F76-2EF6-4542-B308-CE41A825044F}"/>
              </a:ext>
            </a:extLst>
          </p:cNvPr>
          <p:cNvSpPr/>
          <p:nvPr/>
        </p:nvSpPr>
        <p:spPr>
          <a:xfrm>
            <a:off x="8005053" y="1338300"/>
            <a:ext cx="1466501" cy="459698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50" dirty="0"/>
              <a:t>Data-Driven Site Builder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63" name="Rounded Rectangle 12">
            <a:extLst>
              <a:ext uri="{FF2B5EF4-FFF2-40B4-BE49-F238E27FC236}">
                <a16:creationId xmlns:a16="http://schemas.microsoft.com/office/drawing/2014/main" id="{CA52754E-4F99-41F2-83A0-0EEDFF9663BE}"/>
              </a:ext>
            </a:extLst>
          </p:cNvPr>
          <p:cNvSpPr>
            <a:spLocks/>
          </p:cNvSpPr>
          <p:nvPr/>
        </p:nvSpPr>
        <p:spPr>
          <a:xfrm>
            <a:off x="8455104" y="3127965"/>
            <a:ext cx="1043111" cy="47672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r>
              <a:rPr lang="en-US" sz="1100" dirty="0"/>
              <a:t>API to Metaplatform</a:t>
            </a:r>
            <a:endParaRPr lang="el-GR" sz="1100" dirty="0"/>
          </a:p>
        </p:txBody>
      </p:sp>
      <p:sp>
        <p:nvSpPr>
          <p:cNvPr id="64" name="Rounded Rectangle 12">
            <a:extLst>
              <a:ext uri="{FF2B5EF4-FFF2-40B4-BE49-F238E27FC236}">
                <a16:creationId xmlns:a16="http://schemas.microsoft.com/office/drawing/2014/main" id="{A22ED646-8BCF-4EA8-9257-D840CCEBCCC5}"/>
              </a:ext>
            </a:extLst>
          </p:cNvPr>
          <p:cNvSpPr>
            <a:spLocks/>
          </p:cNvSpPr>
          <p:nvPr/>
        </p:nvSpPr>
        <p:spPr>
          <a:xfrm>
            <a:off x="8274520" y="3967757"/>
            <a:ext cx="1043111" cy="47672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r>
              <a:rPr lang="en-US" sz="1100" dirty="0"/>
              <a:t>API to Metaplatform</a:t>
            </a:r>
            <a:endParaRPr lang="el-GR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0390" y="6189453"/>
            <a:ext cx="17145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540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35993B9-2E22-40A4-8870-797CF178C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33" y="3217350"/>
            <a:ext cx="1143950" cy="5314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79AFEB-21E5-474B-A491-7699B306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439" y="2542806"/>
            <a:ext cx="1095110" cy="7222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6A0E7D-06CD-493C-AD94-D34BE6B02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443" y="3114318"/>
            <a:ext cx="1845704" cy="3968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EB5257-FEEB-4EB2-87A0-6153AAD10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806" y="3762080"/>
            <a:ext cx="1598978" cy="7219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AE8013-C3D7-49D2-923F-B01CE70B4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054" y="2624928"/>
            <a:ext cx="3186892" cy="6535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8E7200-997F-460C-AD66-E31628A5B5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1320" y="1870782"/>
            <a:ext cx="1427349" cy="3723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33A138-04CA-4EF1-B7E3-DDD3D7562F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6404" y="4854281"/>
            <a:ext cx="2406508" cy="5642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B858B08-7D04-494C-8158-649B4AFF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25" y="-59310"/>
            <a:ext cx="9819845" cy="973293"/>
          </a:xfrm>
        </p:spPr>
        <p:txBody>
          <a:bodyPr>
            <a:normAutofit/>
          </a:bodyPr>
          <a:lstStyle/>
          <a:p>
            <a:r>
              <a:rPr lang="el-GR" sz="3200" dirty="0"/>
              <a:t>Μέλη (Β’φάσης): 18 επιχειρήσεις / 3 πανεπιστήμια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EB96CD-BEF0-4676-A441-1502B8A4D7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43" y="4353923"/>
            <a:ext cx="1598977" cy="1382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3F0A79-A57C-41A5-ADD9-9B3083D22C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46" y="4730905"/>
            <a:ext cx="2203563" cy="8890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9534" y="6155973"/>
            <a:ext cx="1714500" cy="46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223" y="3890104"/>
            <a:ext cx="1342961" cy="964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245" y="2420553"/>
            <a:ext cx="1533525" cy="74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96632" y="3701591"/>
            <a:ext cx="1465511" cy="838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6184" y="3573112"/>
            <a:ext cx="1799089" cy="910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52771" y="3632857"/>
            <a:ext cx="1435898" cy="791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65050" y="1414301"/>
            <a:ext cx="1354259" cy="11910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44726" y="2656612"/>
            <a:ext cx="1628775" cy="676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52656" y="1332449"/>
            <a:ext cx="1628728" cy="8355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76025" y="2103117"/>
            <a:ext cx="828675" cy="923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3396" y="1348253"/>
            <a:ext cx="1594956" cy="10101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90025" y="1520013"/>
            <a:ext cx="1572118" cy="70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7E156A-7BD1-C9CB-976E-AEFC79AD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55" y="37217"/>
            <a:ext cx="9819845" cy="713589"/>
          </a:xfrm>
        </p:spPr>
        <p:txBody>
          <a:bodyPr/>
          <a:lstStyle/>
          <a:p>
            <a:r>
              <a:rPr lang="el-GR" dirty="0"/>
              <a:t>Διεύρυνση του </a:t>
            </a:r>
            <a:r>
              <a:rPr lang="en-US" dirty="0"/>
              <a:t>eMT Cluster-</a:t>
            </a:r>
            <a:r>
              <a:rPr lang="el-GR" dirty="0"/>
              <a:t>Προσθήκη νέων μελών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8FC2D-562D-F1E3-BD58-24FD70742847}"/>
              </a:ext>
            </a:extLst>
          </p:cNvPr>
          <p:cNvSpPr txBox="1"/>
          <p:nvPr/>
        </p:nvSpPr>
        <p:spPr>
          <a:xfrm>
            <a:off x="265301" y="979732"/>
            <a:ext cx="2659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333333"/>
                </a:solidFill>
                <a:effectLst/>
                <a:latin typeface="Gramatika-Regular"/>
              </a:rPr>
              <a:t>Ενεργά μέλη</a:t>
            </a:r>
            <a:endParaRPr lang="en-US" b="1" i="0" dirty="0">
              <a:solidFill>
                <a:srgbClr val="333333"/>
              </a:solidFill>
              <a:effectLst/>
              <a:latin typeface="Gramatika-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3BBD8-FFC6-64CB-3B1E-CCA3B0986EC4}"/>
              </a:ext>
            </a:extLst>
          </p:cNvPr>
          <p:cNvSpPr txBox="1"/>
          <p:nvPr/>
        </p:nvSpPr>
        <p:spPr>
          <a:xfrm>
            <a:off x="7507098" y="884767"/>
            <a:ext cx="2951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333333"/>
                </a:solidFill>
                <a:effectLst/>
                <a:latin typeface="Gramatika-Regular"/>
              </a:rPr>
              <a:t>Μέλη – χρήστες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CD18EA-1F09-7126-D11B-73AE9FA728E3}"/>
              </a:ext>
            </a:extLst>
          </p:cNvPr>
          <p:cNvSpPr txBox="1"/>
          <p:nvPr/>
        </p:nvSpPr>
        <p:spPr>
          <a:xfrm>
            <a:off x="878049" y="3511717"/>
            <a:ext cx="2195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333333"/>
                </a:solidFill>
                <a:effectLst/>
                <a:latin typeface="Gramatika-Regular"/>
              </a:rPr>
              <a:t>Υποστηρικτές</a:t>
            </a:r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1D4B26-9746-CAC2-A6EC-72386146EAD1}"/>
              </a:ext>
            </a:extLst>
          </p:cNvPr>
          <p:cNvSpPr txBox="1"/>
          <p:nvPr/>
        </p:nvSpPr>
        <p:spPr>
          <a:xfrm>
            <a:off x="7573509" y="3052535"/>
            <a:ext cx="2120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333333"/>
                </a:solidFill>
                <a:effectLst/>
                <a:latin typeface="Gramatika-Regular"/>
              </a:rPr>
              <a:t>Παρατηρητές</a:t>
            </a:r>
            <a:endParaRPr lang="el-GR" dirty="0"/>
          </a:p>
        </p:txBody>
      </p:sp>
      <p:pic>
        <p:nvPicPr>
          <p:cNvPr id="13" name="Picture 50">
            <a:extLst>
              <a:ext uri="{FF2B5EF4-FFF2-40B4-BE49-F238E27FC236}">
                <a16:creationId xmlns:a16="http://schemas.microsoft.com/office/drawing/2014/main" id="{C7E367C7-1CC0-A1BA-137F-2D9D7A57B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093" y="2343593"/>
            <a:ext cx="2499720" cy="13527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33CDFD-5914-2321-55F9-2D05568CFBED}"/>
              </a:ext>
            </a:extLst>
          </p:cNvPr>
          <p:cNvSpPr txBox="1"/>
          <p:nvPr/>
        </p:nvSpPr>
        <p:spPr>
          <a:xfrm>
            <a:off x="7856637" y="3628583"/>
            <a:ext cx="28187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0" i="0" dirty="0">
                <a:solidFill>
                  <a:srgbClr val="333333"/>
                </a:solidFill>
                <a:effectLst/>
                <a:latin typeface="Gramatika-Regular"/>
              </a:rPr>
              <a:t>Οι παρατηρητές είναι οποιαδήποτε επιχείρηση ή φυσικό πρόσωπο που μπορεί να έχει πρόσβαση στα επικοινωνιακά μέσα του eMT </a:t>
            </a:r>
            <a:r>
              <a:rPr lang="el-GR" sz="1200" b="0" i="0" dirty="0" err="1">
                <a:solidFill>
                  <a:srgbClr val="333333"/>
                </a:solidFill>
                <a:effectLst/>
                <a:latin typeface="Gramatika-Regular"/>
              </a:rPr>
              <a:t>cluster</a:t>
            </a:r>
            <a:r>
              <a:rPr lang="el-GR" sz="1200" b="0" i="0" dirty="0">
                <a:solidFill>
                  <a:srgbClr val="333333"/>
                </a:solidFill>
                <a:effectLst/>
                <a:latin typeface="Gramatika-Regular"/>
              </a:rPr>
              <a:t>, μπορούν να παρακολουθήσουν τις εξελίξεις του και να ενημερωθούν για δράσεις που μπορούν να τους ενδιαφέρουν</a:t>
            </a:r>
            <a:endParaRPr lang="el-GR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61FA8F-ACB8-9FED-8CFE-B46673907037}"/>
              </a:ext>
            </a:extLst>
          </p:cNvPr>
          <p:cNvSpPr txBox="1"/>
          <p:nvPr/>
        </p:nvSpPr>
        <p:spPr>
          <a:xfrm>
            <a:off x="1063912" y="4035453"/>
            <a:ext cx="30969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dirty="0"/>
              <a:t>Οι Υποστηρικτές είναι Κλαδικοί Φορείς και επιχειρήσεις/οργανισμοί του Δημοσίου ή Ιδιωτικού τομέα που δεν συμμετέχουν ενεργά στις καινοτομικές αναπτύξεις του eMT </a:t>
            </a:r>
            <a:r>
              <a:rPr lang="el-GR" sz="1200" dirty="0" err="1"/>
              <a:t>cluster</a:t>
            </a:r>
            <a:r>
              <a:rPr lang="el-GR" sz="1200" dirty="0"/>
              <a:t>, αλλά συμβάλλουν στους σκοπούς του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C6A76C-E47B-E4EA-7D1E-2F9929E0FEA9}"/>
              </a:ext>
            </a:extLst>
          </p:cNvPr>
          <p:cNvSpPr txBox="1"/>
          <p:nvPr/>
        </p:nvSpPr>
        <p:spPr>
          <a:xfrm>
            <a:off x="7507098" y="1456565"/>
            <a:ext cx="31878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dirty="0"/>
              <a:t>Είναι επιχειρήσεις που μπορούν να λάβουν τα αποτελέσματα των αναπτύξεων των μελών και περιλαμβάνουν κάθε είδους επιχείρηση και οργανισμό (ιδιωτικός ή δημόσιος τομέας).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4F11F5-3E0A-A7A9-84B7-F8FD3891DCEA}"/>
              </a:ext>
            </a:extLst>
          </p:cNvPr>
          <p:cNvSpPr txBox="1"/>
          <p:nvPr/>
        </p:nvSpPr>
        <p:spPr>
          <a:xfrm>
            <a:off x="453263" y="1466430"/>
            <a:ext cx="26593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/>
              <a:t>Τα ενεργά μέλη είναι επιχειρήσεις και οργανισμοί που σχετίζονται με το αντικείμενο του </a:t>
            </a:r>
            <a:r>
              <a:rPr lang="el-GR" sz="1200" dirty="0" err="1"/>
              <a:t>cluster</a:t>
            </a:r>
            <a:r>
              <a:rPr lang="el-GR" sz="1200" dirty="0"/>
              <a:t>. Αφορά σε επιχειρήσεις (υφιστάμενες και νέες) πληροφορικής και επικοινωνιών, ή τμήματα πληροφορικής άλλων οργανισμών, ή ακαδημαϊκά/ερευνητικά ιδρύματα</a:t>
            </a:r>
            <a:r>
              <a:rPr lang="en-US" sz="1200" dirty="0"/>
              <a:t>.</a:t>
            </a:r>
            <a:endParaRPr lang="el-GR" sz="1200" dirty="0"/>
          </a:p>
        </p:txBody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id="{49518231-96F9-30A8-7610-3ED88DAE2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777" y="6163341"/>
            <a:ext cx="17145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0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C48B3B51-D2D2-4126-B4DA-4A0332FF2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653" y="2076210"/>
            <a:ext cx="2499720" cy="13527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B4AF75-C7D1-4679-8B15-A0D00928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55" y="37216"/>
            <a:ext cx="10569821" cy="973293"/>
          </a:xfrm>
        </p:spPr>
        <p:txBody>
          <a:bodyPr>
            <a:noAutofit/>
          </a:bodyPr>
          <a:lstStyle/>
          <a:p>
            <a:r>
              <a:rPr lang="el-GR" sz="3200" dirty="0"/>
              <a:t>Ανάπτυξη Δικτύου Καινοτομίας και Επιχειρηματικότητας ΑΜΘ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D41D6-F52D-45F8-B0F9-403876480325}"/>
              </a:ext>
            </a:extLst>
          </p:cNvPr>
          <p:cNvSpPr txBox="1"/>
          <p:nvPr/>
        </p:nvSpPr>
        <p:spPr>
          <a:xfrm>
            <a:off x="475147" y="1006483"/>
            <a:ext cx="4645410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l-G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Επιχειρήσεις της ΑΜΘ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Πρόσβαση σε τεχνολογίες και καινοτομία που συμβάλλουν στη βελτίωση λειτουργίας τους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Ανεύρεση συμβούλων και εκπαιδευτικών σεμιναρίων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Μεταφορά τεχνογνωσίας σε κάθε επίπεδο (διοίκηση, στελέχη, εργαζόμενοι)- Εξοικείωση με τις εφαρμογές στο κλάδο τους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Αξιοποίηση της δυνατότητας του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cluster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 για εξωστρέφεια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Αξιοποίηση του 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cluster </a:t>
            </a: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για συνεργασία με άλλες επιχειρήσεις (κάθετη ανάπτυξη)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Next LT Pro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E9AC28-4EFE-4097-9A2D-CF46AB45E15E}"/>
              </a:ext>
            </a:extLst>
          </p:cNvPr>
          <p:cNvSpPr txBox="1"/>
          <p:nvPr/>
        </p:nvSpPr>
        <p:spPr>
          <a:xfrm>
            <a:off x="175298" y="2920977"/>
            <a:ext cx="4172664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l-G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Επιχειρήσεις εκτός ΑΜΘ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Συνεργασία με ενδιαφερόμενες επιχειρήσεις (πελάτες, προμηθευτές, συνεργάτες)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Εξοικείωση με την αγορά της Περιφέρειας και διευκόλυνση ανάπτυξης νέων επιχειρηματικών δράσεων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Ανταλλαγή Τεχνογνωσίας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Next LT Pro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B3B179-2735-4894-B72B-BC71584A8981}"/>
              </a:ext>
            </a:extLst>
          </p:cNvPr>
          <p:cNvSpPr txBox="1"/>
          <p:nvPr/>
        </p:nvSpPr>
        <p:spPr>
          <a:xfrm>
            <a:off x="6194095" y="776510"/>
            <a:ext cx="5463141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l-G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Συλλογικοί Φορείς (συνεταιρισμοί, επιμελητήρια)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Σημείο ανεύρεσης οριζόντιων δράσεων για τα μέλη τους (εκπαίδευση, τεχνολογίες, εφαρμογές) και αξιοποίηση της καινοτομίας.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Αξιοποίηση τ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ου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Cluster 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για εξωστρέφεια.</a:t>
            </a:r>
            <a:endParaRPr kumimoji="0" lang="el-G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Next LT Pro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Next LT Pro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5D7F1C-F7D1-4787-9F70-EB175612E428}"/>
              </a:ext>
            </a:extLst>
          </p:cNvPr>
          <p:cNvSpPr txBox="1"/>
          <p:nvPr/>
        </p:nvSpPr>
        <p:spPr>
          <a:xfrm>
            <a:off x="7272008" y="1876396"/>
            <a:ext cx="4777137" cy="1538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l-G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Οργανισμοί Τοπικής Αυτοδιοίκησης (Περιφέρεια, Δήμοι, Κοινότητες)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Υποστήριξη και </a:t>
            </a: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Ανάδειξη του ρόλου του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Cluster 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στην προβολή και εξέλιξη των περιοχών τους (κοινωνικά, οικονομικά, τεχνολογικά)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Μεταφορά τεχνογνωσίας - Αξιοποίηση του 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Cluster </a:t>
            </a: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για ανεύρεση 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εξειδικευμένων επιχειρήσεων και την αξιοποίηση προγραμμάτων.</a:t>
            </a:r>
            <a:endParaRPr kumimoji="0" lang="el-G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Next LT Pro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Next LT Pro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3569C3-FADE-4DB6-9A8E-B405B0C88C50}"/>
              </a:ext>
            </a:extLst>
          </p:cNvPr>
          <p:cNvSpPr txBox="1"/>
          <p:nvPr/>
        </p:nvSpPr>
        <p:spPr>
          <a:xfrm>
            <a:off x="1928216" y="4195753"/>
            <a:ext cx="4648788" cy="1292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l-G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Πανεπισ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τήμια / Ερευνητικοί Φορείς</a:t>
            </a:r>
            <a:endParaRPr kumimoji="0" lang="el-G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Next LT Pro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Συμμετοχή στις καινοτομικές/ ερευνητικές δράσεις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Συνεργασία για την ανεύρεση πε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δίων εφαρμογών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Ανταλλαγή τεχνογνωσίας με επιχειρήσεις και άλλους οργανισμούς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Συνεργασία ακαδημαϊκού χώρου και επιχειρήσεων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Next LT Pro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56C86C-A03F-407B-9683-CBD83C9E23F9}"/>
              </a:ext>
            </a:extLst>
          </p:cNvPr>
          <p:cNvSpPr txBox="1"/>
          <p:nvPr/>
        </p:nvSpPr>
        <p:spPr>
          <a:xfrm>
            <a:off x="7685423" y="3723093"/>
            <a:ext cx="4333940" cy="1692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l-G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Πολίτες, Εργαζόμενοι, Νέοι Επιχειρηματίες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venir Next LT Pro"/>
              </a:rPr>
              <a:t>Εξοικείωση με τον Ψηφιακό Μετασχηματισμό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Διακράτηση</a:t>
            </a: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 εργασιακού πληθυσμού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Ανάπτυξη νέων δεξιοτήτων και ενίσχυση της νεοφυούς επιχειρηματικότητας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200" dirty="0">
                <a:latin typeface="Calibri" panose="020F0502020204030204" pitchFamily="34" charset="0"/>
                <a:cs typeface="Calibri" panose="020F0502020204030204" pitchFamily="34" charset="0"/>
              </a:rPr>
              <a:t>Εξέλιξη του περιβάλλοντος εργασίας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l-G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Next LT Pro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venir Next LT Pro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01545E-BFC4-40E7-B7E6-6DD35C286AAC}"/>
              </a:ext>
            </a:extLst>
          </p:cNvPr>
          <p:cNvCxnSpPr>
            <a:cxnSpLocks/>
          </p:cNvCxnSpPr>
          <p:nvPr/>
        </p:nvCxnSpPr>
        <p:spPr>
          <a:xfrm flipV="1">
            <a:off x="5071730" y="1137792"/>
            <a:ext cx="3" cy="892604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5B2A7-FE9B-4099-93D0-CEA42D94D8F6}"/>
              </a:ext>
            </a:extLst>
          </p:cNvPr>
          <p:cNvCxnSpPr>
            <a:cxnSpLocks/>
          </p:cNvCxnSpPr>
          <p:nvPr/>
        </p:nvCxnSpPr>
        <p:spPr>
          <a:xfrm flipH="1">
            <a:off x="2736224" y="1137792"/>
            <a:ext cx="2335509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7FD9C2A-8069-4404-A4EE-B470038C8263}"/>
              </a:ext>
            </a:extLst>
          </p:cNvPr>
          <p:cNvCxnSpPr>
            <a:cxnSpLocks/>
            <a:endCxn id="60" idx="2"/>
          </p:cNvCxnSpPr>
          <p:nvPr/>
        </p:nvCxnSpPr>
        <p:spPr>
          <a:xfrm flipH="1">
            <a:off x="2440054" y="3124705"/>
            <a:ext cx="2397660" cy="7882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65C1057-14D0-4D83-8B9E-1292442A5FCC}"/>
              </a:ext>
            </a:extLst>
          </p:cNvPr>
          <p:cNvCxnSpPr>
            <a:cxnSpLocks/>
          </p:cNvCxnSpPr>
          <p:nvPr/>
        </p:nvCxnSpPr>
        <p:spPr>
          <a:xfrm flipV="1">
            <a:off x="5987051" y="946298"/>
            <a:ext cx="0" cy="108409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16CD37-9BDE-4D86-B42B-6DA37E8525EA}"/>
              </a:ext>
            </a:extLst>
          </p:cNvPr>
          <p:cNvCxnSpPr/>
          <p:nvPr/>
        </p:nvCxnSpPr>
        <p:spPr>
          <a:xfrm>
            <a:off x="5987051" y="946298"/>
            <a:ext cx="207044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CE2912-2AB9-476D-9747-E93E227FB31D}"/>
              </a:ext>
            </a:extLst>
          </p:cNvPr>
          <p:cNvCxnSpPr>
            <a:cxnSpLocks/>
          </p:cNvCxnSpPr>
          <p:nvPr/>
        </p:nvCxnSpPr>
        <p:spPr>
          <a:xfrm flipH="1">
            <a:off x="6842040" y="2157209"/>
            <a:ext cx="429968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32B8087-C721-426A-844F-7A36551DFA9F}"/>
              </a:ext>
            </a:extLst>
          </p:cNvPr>
          <p:cNvCxnSpPr>
            <a:cxnSpLocks/>
          </p:cNvCxnSpPr>
          <p:nvPr/>
        </p:nvCxnSpPr>
        <p:spPr>
          <a:xfrm flipH="1">
            <a:off x="6842039" y="3296373"/>
            <a:ext cx="1316503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CC22BFD-FDC4-4788-B19D-99454D789169}"/>
              </a:ext>
            </a:extLst>
          </p:cNvPr>
          <p:cNvCxnSpPr>
            <a:cxnSpLocks/>
          </p:cNvCxnSpPr>
          <p:nvPr/>
        </p:nvCxnSpPr>
        <p:spPr>
          <a:xfrm flipV="1">
            <a:off x="8158542" y="3296373"/>
            <a:ext cx="0" cy="452674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996A084-50C6-4B7D-AD7C-3A797FEA95E6}"/>
              </a:ext>
            </a:extLst>
          </p:cNvPr>
          <p:cNvCxnSpPr>
            <a:cxnSpLocks/>
          </p:cNvCxnSpPr>
          <p:nvPr/>
        </p:nvCxnSpPr>
        <p:spPr>
          <a:xfrm flipV="1">
            <a:off x="5372986" y="3367897"/>
            <a:ext cx="0" cy="959983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079A7CA-30AE-4942-8CB8-8D628F15DBB3}"/>
              </a:ext>
            </a:extLst>
          </p:cNvPr>
          <p:cNvCxnSpPr>
            <a:cxnSpLocks/>
          </p:cNvCxnSpPr>
          <p:nvPr/>
        </p:nvCxnSpPr>
        <p:spPr>
          <a:xfrm flipH="1" flipV="1">
            <a:off x="5221966" y="4327880"/>
            <a:ext cx="158109" cy="195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203062B-E5CC-4C40-8AFC-B552C1B1FEEF}"/>
              </a:ext>
            </a:extLst>
          </p:cNvPr>
          <p:cNvSpPr/>
          <p:nvPr/>
        </p:nvSpPr>
        <p:spPr>
          <a:xfrm>
            <a:off x="5160965" y="4283160"/>
            <a:ext cx="105184" cy="89440"/>
          </a:xfrm>
          <a:prstGeom prst="ellipse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3F6459C-2828-4BF5-9BCE-453A5F6F6503}"/>
              </a:ext>
            </a:extLst>
          </p:cNvPr>
          <p:cNvSpPr/>
          <p:nvPr/>
        </p:nvSpPr>
        <p:spPr>
          <a:xfrm>
            <a:off x="2440054" y="3087867"/>
            <a:ext cx="105184" cy="89440"/>
          </a:xfrm>
          <a:prstGeom prst="ellipse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B6211C3-944B-44BB-9B79-A77A9AF27038}"/>
              </a:ext>
            </a:extLst>
          </p:cNvPr>
          <p:cNvSpPr/>
          <p:nvPr/>
        </p:nvSpPr>
        <p:spPr>
          <a:xfrm>
            <a:off x="2730242" y="1093072"/>
            <a:ext cx="105184" cy="89440"/>
          </a:xfrm>
          <a:prstGeom prst="ellipse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A330DA7-2EDC-4DE2-9B52-E0672BEF6F49}"/>
              </a:ext>
            </a:extLst>
          </p:cNvPr>
          <p:cNvSpPr/>
          <p:nvPr/>
        </p:nvSpPr>
        <p:spPr>
          <a:xfrm>
            <a:off x="6099766" y="901578"/>
            <a:ext cx="105184" cy="89440"/>
          </a:xfrm>
          <a:prstGeom prst="ellipse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96AFB2A-396F-4DF6-A26F-E6A6BE3FC699}"/>
              </a:ext>
            </a:extLst>
          </p:cNvPr>
          <p:cNvSpPr/>
          <p:nvPr/>
        </p:nvSpPr>
        <p:spPr>
          <a:xfrm>
            <a:off x="7172568" y="2112489"/>
            <a:ext cx="105184" cy="89440"/>
          </a:xfrm>
          <a:prstGeom prst="ellipse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1DD59F4-BE20-46BB-A78A-063290A8C12C}"/>
              </a:ext>
            </a:extLst>
          </p:cNvPr>
          <p:cNvSpPr/>
          <p:nvPr/>
        </p:nvSpPr>
        <p:spPr>
          <a:xfrm>
            <a:off x="8103568" y="3701364"/>
            <a:ext cx="105184" cy="89440"/>
          </a:xfrm>
          <a:prstGeom prst="ellipse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Next LT Pr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E5A1A-03A5-4944-B4DD-B86BA90902E3}"/>
              </a:ext>
            </a:extLst>
          </p:cNvPr>
          <p:cNvSpPr/>
          <p:nvPr/>
        </p:nvSpPr>
        <p:spPr>
          <a:xfrm>
            <a:off x="0" y="5824330"/>
            <a:ext cx="3608017" cy="1212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Τρακτέρ"/>
          <p:cNvSpPr>
            <a:spLocks/>
          </p:cNvSpPr>
          <p:nvPr/>
        </p:nvSpPr>
        <p:spPr>
          <a:xfrm>
            <a:off x="1251554" y="6200988"/>
            <a:ext cx="553277" cy="393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45" y="0"/>
                </a:moveTo>
                <a:cubicBezTo>
                  <a:pt x="3144" y="0"/>
                  <a:pt x="3046" y="54"/>
                  <a:pt x="2973" y="152"/>
                </a:cubicBezTo>
                <a:lnTo>
                  <a:pt x="2110" y="1307"/>
                </a:lnTo>
                <a:cubicBezTo>
                  <a:pt x="2009" y="1402"/>
                  <a:pt x="2058" y="1624"/>
                  <a:pt x="2180" y="1624"/>
                </a:cubicBezTo>
                <a:lnTo>
                  <a:pt x="3093" y="1624"/>
                </a:lnTo>
                <a:cubicBezTo>
                  <a:pt x="3177" y="1624"/>
                  <a:pt x="3237" y="1737"/>
                  <a:pt x="3211" y="1849"/>
                </a:cubicBezTo>
                <a:lnTo>
                  <a:pt x="1657" y="8608"/>
                </a:lnTo>
                <a:cubicBezTo>
                  <a:pt x="2546" y="7724"/>
                  <a:pt x="3631" y="7202"/>
                  <a:pt x="4801" y="7202"/>
                </a:cubicBezTo>
                <a:cubicBezTo>
                  <a:pt x="7806" y="7202"/>
                  <a:pt x="10250" y="10637"/>
                  <a:pt x="10250" y="14858"/>
                </a:cubicBezTo>
                <a:cubicBezTo>
                  <a:pt x="10250" y="15112"/>
                  <a:pt x="10243" y="15363"/>
                  <a:pt x="10225" y="15611"/>
                </a:cubicBezTo>
                <a:lnTo>
                  <a:pt x="11334" y="15611"/>
                </a:lnTo>
                <a:cubicBezTo>
                  <a:pt x="11436" y="15611"/>
                  <a:pt x="11528" y="15695"/>
                  <a:pt x="11567" y="15826"/>
                </a:cubicBezTo>
                <a:lnTo>
                  <a:pt x="11774" y="16517"/>
                </a:lnTo>
                <a:cubicBezTo>
                  <a:pt x="11814" y="16649"/>
                  <a:pt x="11904" y="16733"/>
                  <a:pt x="12005" y="16733"/>
                </a:cubicBezTo>
                <a:lnTo>
                  <a:pt x="13961" y="16733"/>
                </a:lnTo>
                <a:cubicBezTo>
                  <a:pt x="13961" y="16723"/>
                  <a:pt x="13959" y="16716"/>
                  <a:pt x="13959" y="16707"/>
                </a:cubicBezTo>
                <a:cubicBezTo>
                  <a:pt x="13959" y="13505"/>
                  <a:pt x="15814" y="10902"/>
                  <a:pt x="18094" y="10902"/>
                </a:cubicBezTo>
                <a:cubicBezTo>
                  <a:pt x="19132" y="10902"/>
                  <a:pt x="20081" y="11443"/>
                  <a:pt x="20808" y="12334"/>
                </a:cubicBezTo>
                <a:lnTo>
                  <a:pt x="21551" y="10625"/>
                </a:lnTo>
                <a:cubicBezTo>
                  <a:pt x="21583" y="10552"/>
                  <a:pt x="21600" y="10471"/>
                  <a:pt x="21600" y="10386"/>
                </a:cubicBezTo>
                <a:lnTo>
                  <a:pt x="21600" y="8186"/>
                </a:lnTo>
                <a:cubicBezTo>
                  <a:pt x="21600" y="7957"/>
                  <a:pt x="21479" y="7762"/>
                  <a:pt x="21317" y="7730"/>
                </a:cubicBezTo>
                <a:lnTo>
                  <a:pt x="16755" y="6811"/>
                </a:lnTo>
                <a:lnTo>
                  <a:pt x="16755" y="4017"/>
                </a:lnTo>
                <a:cubicBezTo>
                  <a:pt x="16755" y="2920"/>
                  <a:pt x="16951" y="2193"/>
                  <a:pt x="17357" y="1768"/>
                </a:cubicBezTo>
                <a:lnTo>
                  <a:pt x="17357" y="410"/>
                </a:lnTo>
                <a:cubicBezTo>
                  <a:pt x="16679" y="790"/>
                  <a:pt x="15904" y="1725"/>
                  <a:pt x="15904" y="4017"/>
                </a:cubicBezTo>
                <a:lnTo>
                  <a:pt x="15904" y="6641"/>
                </a:lnTo>
                <a:lnTo>
                  <a:pt x="13192" y="6094"/>
                </a:lnTo>
                <a:cubicBezTo>
                  <a:pt x="12873" y="6029"/>
                  <a:pt x="12598" y="5746"/>
                  <a:pt x="12457" y="5338"/>
                </a:cubicBezTo>
                <a:lnTo>
                  <a:pt x="11257" y="1854"/>
                </a:lnTo>
                <a:cubicBezTo>
                  <a:pt x="11220" y="1747"/>
                  <a:pt x="11275" y="1624"/>
                  <a:pt x="11360" y="1624"/>
                </a:cubicBezTo>
                <a:lnTo>
                  <a:pt x="11879" y="1624"/>
                </a:lnTo>
                <a:cubicBezTo>
                  <a:pt x="11967" y="1624"/>
                  <a:pt x="12023" y="1487"/>
                  <a:pt x="11978" y="1380"/>
                </a:cubicBezTo>
                <a:lnTo>
                  <a:pt x="11602" y="161"/>
                </a:lnTo>
                <a:cubicBezTo>
                  <a:pt x="11560" y="61"/>
                  <a:pt x="11485" y="0"/>
                  <a:pt x="11402" y="0"/>
                </a:cubicBezTo>
                <a:lnTo>
                  <a:pt x="9160" y="0"/>
                </a:lnTo>
                <a:lnTo>
                  <a:pt x="7065" y="0"/>
                </a:lnTo>
                <a:lnTo>
                  <a:pt x="3245" y="0"/>
                </a:lnTo>
                <a:close/>
                <a:moveTo>
                  <a:pt x="4582" y="1624"/>
                </a:moveTo>
                <a:lnTo>
                  <a:pt x="5274" y="1624"/>
                </a:lnTo>
                <a:lnTo>
                  <a:pt x="6330" y="1624"/>
                </a:lnTo>
                <a:cubicBezTo>
                  <a:pt x="6445" y="1624"/>
                  <a:pt x="6539" y="1755"/>
                  <a:pt x="6539" y="1918"/>
                </a:cubicBezTo>
                <a:lnTo>
                  <a:pt x="6539" y="5552"/>
                </a:lnTo>
                <a:cubicBezTo>
                  <a:pt x="6539" y="5714"/>
                  <a:pt x="6445" y="5845"/>
                  <a:pt x="6330" y="5845"/>
                </a:cubicBezTo>
                <a:lnTo>
                  <a:pt x="4049" y="5845"/>
                </a:lnTo>
                <a:cubicBezTo>
                  <a:pt x="3827" y="5845"/>
                  <a:pt x="3664" y="5550"/>
                  <a:pt x="3720" y="5248"/>
                </a:cubicBezTo>
                <a:lnTo>
                  <a:pt x="4347" y="1877"/>
                </a:lnTo>
                <a:cubicBezTo>
                  <a:pt x="4375" y="1727"/>
                  <a:pt x="4471" y="1624"/>
                  <a:pt x="4582" y="1624"/>
                </a:cubicBezTo>
                <a:close/>
                <a:moveTo>
                  <a:pt x="7789" y="1624"/>
                </a:moveTo>
                <a:lnTo>
                  <a:pt x="9959" y="1624"/>
                </a:lnTo>
                <a:cubicBezTo>
                  <a:pt x="10068" y="1624"/>
                  <a:pt x="10164" y="1725"/>
                  <a:pt x="10193" y="1873"/>
                </a:cubicBezTo>
                <a:lnTo>
                  <a:pt x="10889" y="5412"/>
                </a:lnTo>
                <a:cubicBezTo>
                  <a:pt x="10932" y="5629"/>
                  <a:pt x="10815" y="5845"/>
                  <a:pt x="10655" y="5845"/>
                </a:cubicBezTo>
                <a:lnTo>
                  <a:pt x="7789" y="5845"/>
                </a:lnTo>
                <a:cubicBezTo>
                  <a:pt x="7674" y="5845"/>
                  <a:pt x="7580" y="5714"/>
                  <a:pt x="7580" y="5552"/>
                </a:cubicBezTo>
                <a:lnTo>
                  <a:pt x="7580" y="1918"/>
                </a:lnTo>
                <a:cubicBezTo>
                  <a:pt x="7580" y="1755"/>
                  <a:pt x="7674" y="1624"/>
                  <a:pt x="7789" y="1624"/>
                </a:cubicBezTo>
                <a:close/>
                <a:moveTo>
                  <a:pt x="4801" y="8115"/>
                </a:moveTo>
                <a:cubicBezTo>
                  <a:pt x="2150" y="8115"/>
                  <a:pt x="0" y="11134"/>
                  <a:pt x="0" y="14858"/>
                </a:cubicBezTo>
                <a:cubicBezTo>
                  <a:pt x="0" y="18581"/>
                  <a:pt x="2150" y="21600"/>
                  <a:pt x="4801" y="21600"/>
                </a:cubicBezTo>
                <a:cubicBezTo>
                  <a:pt x="7452" y="21600"/>
                  <a:pt x="9601" y="18581"/>
                  <a:pt x="9601" y="14858"/>
                </a:cubicBezTo>
                <a:cubicBezTo>
                  <a:pt x="9601" y="11134"/>
                  <a:pt x="7452" y="8115"/>
                  <a:pt x="4801" y="8115"/>
                </a:cubicBezTo>
                <a:close/>
                <a:moveTo>
                  <a:pt x="4801" y="11115"/>
                </a:moveTo>
                <a:cubicBezTo>
                  <a:pt x="6273" y="11115"/>
                  <a:pt x="7466" y="12791"/>
                  <a:pt x="7466" y="14858"/>
                </a:cubicBezTo>
                <a:cubicBezTo>
                  <a:pt x="7466" y="16925"/>
                  <a:pt x="6273" y="18601"/>
                  <a:pt x="4801" y="18601"/>
                </a:cubicBezTo>
                <a:cubicBezTo>
                  <a:pt x="3329" y="18601"/>
                  <a:pt x="2136" y="16925"/>
                  <a:pt x="2136" y="14858"/>
                </a:cubicBezTo>
                <a:cubicBezTo>
                  <a:pt x="2136" y="12791"/>
                  <a:pt x="3329" y="11115"/>
                  <a:pt x="4801" y="11115"/>
                </a:cubicBezTo>
                <a:close/>
                <a:moveTo>
                  <a:pt x="18094" y="11813"/>
                </a:moveTo>
                <a:cubicBezTo>
                  <a:pt x="16170" y="11813"/>
                  <a:pt x="14610" y="14004"/>
                  <a:pt x="14610" y="16707"/>
                </a:cubicBezTo>
                <a:cubicBezTo>
                  <a:pt x="14610" y="19409"/>
                  <a:pt x="16170" y="21600"/>
                  <a:pt x="18094" y="21600"/>
                </a:cubicBezTo>
                <a:cubicBezTo>
                  <a:pt x="20018" y="21600"/>
                  <a:pt x="21578" y="19409"/>
                  <a:pt x="21578" y="16707"/>
                </a:cubicBezTo>
                <a:cubicBezTo>
                  <a:pt x="21578" y="14004"/>
                  <a:pt x="20018" y="11813"/>
                  <a:pt x="18094" y="11813"/>
                </a:cubicBezTo>
                <a:close/>
                <a:moveTo>
                  <a:pt x="18094" y="14065"/>
                </a:moveTo>
                <a:cubicBezTo>
                  <a:pt x="19132" y="14065"/>
                  <a:pt x="19973" y="15248"/>
                  <a:pt x="19973" y="16707"/>
                </a:cubicBezTo>
                <a:cubicBezTo>
                  <a:pt x="19973" y="18165"/>
                  <a:pt x="19132" y="19346"/>
                  <a:pt x="18094" y="19346"/>
                </a:cubicBezTo>
                <a:cubicBezTo>
                  <a:pt x="17055" y="19346"/>
                  <a:pt x="16213" y="18165"/>
                  <a:pt x="16213" y="16707"/>
                </a:cubicBezTo>
                <a:cubicBezTo>
                  <a:pt x="16213" y="15248"/>
                  <a:pt x="17055" y="14065"/>
                  <a:pt x="18094" y="14065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13" name="Αχυρώνας"/>
          <p:cNvSpPr>
            <a:spLocks/>
          </p:cNvSpPr>
          <p:nvPr/>
        </p:nvSpPr>
        <p:spPr>
          <a:xfrm>
            <a:off x="2249859" y="6043586"/>
            <a:ext cx="602373" cy="401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83" y="0"/>
                </a:moveTo>
                <a:lnTo>
                  <a:pt x="7165" y="5655"/>
                </a:lnTo>
                <a:lnTo>
                  <a:pt x="7480" y="6563"/>
                </a:lnTo>
                <a:lnTo>
                  <a:pt x="8491" y="5771"/>
                </a:lnTo>
                <a:lnTo>
                  <a:pt x="8491" y="9701"/>
                </a:lnTo>
                <a:lnTo>
                  <a:pt x="0" y="14458"/>
                </a:lnTo>
                <a:lnTo>
                  <a:pt x="239" y="15417"/>
                </a:lnTo>
                <a:lnTo>
                  <a:pt x="930" y="15030"/>
                </a:lnTo>
                <a:lnTo>
                  <a:pt x="930" y="21600"/>
                </a:lnTo>
                <a:lnTo>
                  <a:pt x="8083" y="21600"/>
                </a:lnTo>
                <a:lnTo>
                  <a:pt x="10341" y="21600"/>
                </a:lnTo>
                <a:lnTo>
                  <a:pt x="11241" y="21600"/>
                </a:lnTo>
                <a:lnTo>
                  <a:pt x="11241" y="13404"/>
                </a:lnTo>
                <a:lnTo>
                  <a:pt x="17523" y="13404"/>
                </a:lnTo>
                <a:lnTo>
                  <a:pt x="17523" y="21600"/>
                </a:lnTo>
                <a:lnTo>
                  <a:pt x="20468" y="21600"/>
                </a:lnTo>
                <a:lnTo>
                  <a:pt x="20468" y="5923"/>
                </a:lnTo>
                <a:lnTo>
                  <a:pt x="21285" y="6563"/>
                </a:lnTo>
                <a:lnTo>
                  <a:pt x="21600" y="5655"/>
                </a:lnTo>
                <a:lnTo>
                  <a:pt x="14383" y="0"/>
                </a:lnTo>
                <a:close/>
                <a:moveTo>
                  <a:pt x="13102" y="5002"/>
                </a:moveTo>
                <a:lnTo>
                  <a:pt x="15663" y="5002"/>
                </a:lnTo>
                <a:lnTo>
                  <a:pt x="15663" y="8475"/>
                </a:lnTo>
                <a:lnTo>
                  <a:pt x="13102" y="8475"/>
                </a:lnTo>
                <a:lnTo>
                  <a:pt x="13102" y="5002"/>
                </a:lnTo>
                <a:close/>
                <a:moveTo>
                  <a:pt x="12115" y="14124"/>
                </a:moveTo>
                <a:lnTo>
                  <a:pt x="14142" y="16818"/>
                </a:lnTo>
                <a:lnTo>
                  <a:pt x="14142" y="14124"/>
                </a:lnTo>
                <a:lnTo>
                  <a:pt x="12115" y="14124"/>
                </a:lnTo>
                <a:close/>
                <a:moveTo>
                  <a:pt x="14624" y="14124"/>
                </a:moveTo>
                <a:lnTo>
                  <a:pt x="14624" y="16818"/>
                </a:lnTo>
                <a:lnTo>
                  <a:pt x="16649" y="14124"/>
                </a:lnTo>
                <a:lnTo>
                  <a:pt x="14624" y="14124"/>
                </a:lnTo>
                <a:close/>
                <a:moveTo>
                  <a:pt x="11722" y="14567"/>
                </a:moveTo>
                <a:lnTo>
                  <a:pt x="11722" y="20674"/>
                </a:lnTo>
                <a:lnTo>
                  <a:pt x="14020" y="17619"/>
                </a:lnTo>
                <a:lnTo>
                  <a:pt x="11722" y="14567"/>
                </a:lnTo>
                <a:close/>
                <a:moveTo>
                  <a:pt x="17043" y="14567"/>
                </a:moveTo>
                <a:lnTo>
                  <a:pt x="14745" y="17619"/>
                </a:lnTo>
                <a:lnTo>
                  <a:pt x="17043" y="20674"/>
                </a:lnTo>
                <a:lnTo>
                  <a:pt x="17043" y="14567"/>
                </a:lnTo>
                <a:close/>
                <a:moveTo>
                  <a:pt x="14142" y="18424"/>
                </a:moveTo>
                <a:lnTo>
                  <a:pt x="11763" y="21585"/>
                </a:lnTo>
                <a:lnTo>
                  <a:pt x="14142" y="21585"/>
                </a:lnTo>
                <a:lnTo>
                  <a:pt x="14142" y="18424"/>
                </a:lnTo>
                <a:close/>
                <a:moveTo>
                  <a:pt x="14624" y="18424"/>
                </a:moveTo>
                <a:lnTo>
                  <a:pt x="14624" y="21585"/>
                </a:lnTo>
                <a:lnTo>
                  <a:pt x="17002" y="21585"/>
                </a:lnTo>
                <a:lnTo>
                  <a:pt x="14624" y="1842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14" name="Δικαστήριο"/>
          <p:cNvSpPr>
            <a:spLocks/>
          </p:cNvSpPr>
          <p:nvPr/>
        </p:nvSpPr>
        <p:spPr>
          <a:xfrm>
            <a:off x="10241087" y="5998492"/>
            <a:ext cx="491092" cy="49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8"/>
                </a:lnTo>
                <a:lnTo>
                  <a:pt x="20444" y="19858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15" name="Εργοστάσιο"/>
          <p:cNvSpPr>
            <a:spLocks/>
          </p:cNvSpPr>
          <p:nvPr/>
        </p:nvSpPr>
        <p:spPr>
          <a:xfrm>
            <a:off x="3882492" y="5974024"/>
            <a:ext cx="752278" cy="499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98" y="0"/>
                </a:moveTo>
                <a:cubicBezTo>
                  <a:pt x="3750" y="0"/>
                  <a:pt x="3628" y="176"/>
                  <a:pt x="3621" y="399"/>
                </a:cubicBezTo>
                <a:lnTo>
                  <a:pt x="3237" y="13861"/>
                </a:lnTo>
                <a:lnTo>
                  <a:pt x="1804" y="13861"/>
                </a:lnTo>
                <a:lnTo>
                  <a:pt x="1804" y="18222"/>
                </a:lnTo>
                <a:lnTo>
                  <a:pt x="0" y="1822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8222"/>
                </a:lnTo>
                <a:lnTo>
                  <a:pt x="19740" y="18222"/>
                </a:lnTo>
                <a:lnTo>
                  <a:pt x="19740" y="11465"/>
                </a:lnTo>
                <a:lnTo>
                  <a:pt x="18654" y="11465"/>
                </a:lnTo>
                <a:lnTo>
                  <a:pt x="18654" y="6253"/>
                </a:lnTo>
                <a:lnTo>
                  <a:pt x="15598" y="8796"/>
                </a:lnTo>
                <a:lnTo>
                  <a:pt x="15598" y="6253"/>
                </a:lnTo>
                <a:lnTo>
                  <a:pt x="12541" y="8796"/>
                </a:lnTo>
                <a:lnTo>
                  <a:pt x="12541" y="6253"/>
                </a:lnTo>
                <a:lnTo>
                  <a:pt x="8603" y="9530"/>
                </a:lnTo>
                <a:lnTo>
                  <a:pt x="8603" y="13861"/>
                </a:lnTo>
                <a:lnTo>
                  <a:pt x="7624" y="13861"/>
                </a:lnTo>
                <a:lnTo>
                  <a:pt x="7239" y="399"/>
                </a:lnTo>
                <a:cubicBezTo>
                  <a:pt x="7233" y="176"/>
                  <a:pt x="7112" y="0"/>
                  <a:pt x="6964" y="0"/>
                </a:cubicBezTo>
                <a:lnTo>
                  <a:pt x="6488" y="0"/>
                </a:lnTo>
                <a:cubicBezTo>
                  <a:pt x="6340" y="0"/>
                  <a:pt x="6218" y="176"/>
                  <a:pt x="6212" y="399"/>
                </a:cubicBezTo>
                <a:lnTo>
                  <a:pt x="5827" y="13861"/>
                </a:lnTo>
                <a:lnTo>
                  <a:pt x="5034" y="13861"/>
                </a:lnTo>
                <a:lnTo>
                  <a:pt x="4651" y="399"/>
                </a:lnTo>
                <a:cubicBezTo>
                  <a:pt x="4644" y="176"/>
                  <a:pt x="4522" y="0"/>
                  <a:pt x="4374" y="0"/>
                </a:cubicBezTo>
                <a:lnTo>
                  <a:pt x="389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16" name="Τρένο"/>
          <p:cNvSpPr>
            <a:spLocks/>
          </p:cNvSpPr>
          <p:nvPr/>
        </p:nvSpPr>
        <p:spPr>
          <a:xfrm>
            <a:off x="5120558" y="6425325"/>
            <a:ext cx="1116083" cy="235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3" h="21600" extrusionOk="0">
                <a:moveTo>
                  <a:pt x="10960" y="0"/>
                </a:moveTo>
                <a:cubicBezTo>
                  <a:pt x="10803" y="0"/>
                  <a:pt x="10677" y="606"/>
                  <a:pt x="10677" y="1358"/>
                </a:cubicBezTo>
                <a:lnTo>
                  <a:pt x="10677" y="12105"/>
                </a:lnTo>
                <a:lnTo>
                  <a:pt x="20964" y="12105"/>
                </a:lnTo>
                <a:lnTo>
                  <a:pt x="19538" y="1807"/>
                </a:lnTo>
                <a:cubicBezTo>
                  <a:pt x="19381" y="677"/>
                  <a:pt x="19118" y="0"/>
                  <a:pt x="18834" y="0"/>
                </a:cubicBezTo>
                <a:lnTo>
                  <a:pt x="10960" y="0"/>
                </a:lnTo>
                <a:close/>
                <a:moveTo>
                  <a:pt x="284" y="16"/>
                </a:moveTo>
                <a:cubicBezTo>
                  <a:pt x="127" y="16"/>
                  <a:pt x="0" y="631"/>
                  <a:pt x="0" y="1382"/>
                </a:cubicBezTo>
                <a:lnTo>
                  <a:pt x="0" y="12121"/>
                </a:lnTo>
                <a:lnTo>
                  <a:pt x="10245" y="12121"/>
                </a:lnTo>
                <a:lnTo>
                  <a:pt x="10245" y="1831"/>
                </a:lnTo>
                <a:cubicBezTo>
                  <a:pt x="10245" y="618"/>
                  <a:pt x="10191" y="16"/>
                  <a:pt x="9908" y="16"/>
                </a:cubicBezTo>
                <a:lnTo>
                  <a:pt x="284" y="16"/>
                </a:lnTo>
                <a:close/>
                <a:moveTo>
                  <a:pt x="11449" y="2233"/>
                </a:moveTo>
                <a:lnTo>
                  <a:pt x="12345" y="2233"/>
                </a:lnTo>
                <a:cubicBezTo>
                  <a:pt x="12450" y="2233"/>
                  <a:pt x="12536" y="2638"/>
                  <a:pt x="12536" y="3141"/>
                </a:cubicBezTo>
                <a:lnTo>
                  <a:pt x="12536" y="8643"/>
                </a:lnTo>
                <a:cubicBezTo>
                  <a:pt x="12536" y="9146"/>
                  <a:pt x="12450" y="9559"/>
                  <a:pt x="12345" y="9559"/>
                </a:cubicBezTo>
                <a:lnTo>
                  <a:pt x="11449" y="9559"/>
                </a:lnTo>
                <a:cubicBezTo>
                  <a:pt x="11344" y="9559"/>
                  <a:pt x="11259" y="9146"/>
                  <a:pt x="11259" y="8643"/>
                </a:cubicBezTo>
                <a:lnTo>
                  <a:pt x="11259" y="3141"/>
                </a:lnTo>
                <a:cubicBezTo>
                  <a:pt x="11259" y="2638"/>
                  <a:pt x="11344" y="2233"/>
                  <a:pt x="11449" y="2233"/>
                </a:cubicBezTo>
                <a:close/>
                <a:moveTo>
                  <a:pt x="13595" y="2233"/>
                </a:moveTo>
                <a:lnTo>
                  <a:pt x="14491" y="2233"/>
                </a:lnTo>
                <a:cubicBezTo>
                  <a:pt x="14596" y="2233"/>
                  <a:pt x="14681" y="2638"/>
                  <a:pt x="14681" y="3141"/>
                </a:cubicBezTo>
                <a:lnTo>
                  <a:pt x="14681" y="8643"/>
                </a:lnTo>
                <a:cubicBezTo>
                  <a:pt x="14681" y="9146"/>
                  <a:pt x="14595" y="9559"/>
                  <a:pt x="14490" y="9559"/>
                </a:cubicBezTo>
                <a:lnTo>
                  <a:pt x="13595" y="9559"/>
                </a:lnTo>
                <a:cubicBezTo>
                  <a:pt x="13490" y="9559"/>
                  <a:pt x="13404" y="9146"/>
                  <a:pt x="13404" y="8643"/>
                </a:cubicBezTo>
                <a:lnTo>
                  <a:pt x="13404" y="3141"/>
                </a:lnTo>
                <a:cubicBezTo>
                  <a:pt x="13404" y="2638"/>
                  <a:pt x="13490" y="2233"/>
                  <a:pt x="13595" y="2233"/>
                </a:cubicBezTo>
                <a:close/>
                <a:moveTo>
                  <a:pt x="15740" y="2233"/>
                </a:moveTo>
                <a:lnTo>
                  <a:pt x="16636" y="2233"/>
                </a:lnTo>
                <a:cubicBezTo>
                  <a:pt x="16741" y="2233"/>
                  <a:pt x="16826" y="2638"/>
                  <a:pt x="16826" y="3141"/>
                </a:cubicBezTo>
                <a:lnTo>
                  <a:pt x="16826" y="8643"/>
                </a:lnTo>
                <a:cubicBezTo>
                  <a:pt x="16826" y="9146"/>
                  <a:pt x="16741" y="9559"/>
                  <a:pt x="16636" y="9559"/>
                </a:cubicBezTo>
                <a:lnTo>
                  <a:pt x="15740" y="9559"/>
                </a:lnTo>
                <a:cubicBezTo>
                  <a:pt x="15635" y="9559"/>
                  <a:pt x="15548" y="9146"/>
                  <a:pt x="15548" y="8643"/>
                </a:cubicBezTo>
                <a:lnTo>
                  <a:pt x="15548" y="3141"/>
                </a:lnTo>
                <a:cubicBezTo>
                  <a:pt x="15548" y="2638"/>
                  <a:pt x="15635" y="2233"/>
                  <a:pt x="15740" y="2233"/>
                </a:cubicBezTo>
                <a:close/>
                <a:moveTo>
                  <a:pt x="17952" y="2233"/>
                </a:moveTo>
                <a:lnTo>
                  <a:pt x="18799" y="2233"/>
                </a:lnTo>
                <a:cubicBezTo>
                  <a:pt x="18964" y="2233"/>
                  <a:pt x="19117" y="2623"/>
                  <a:pt x="19209" y="3277"/>
                </a:cubicBezTo>
                <a:lnTo>
                  <a:pt x="19900" y="8314"/>
                </a:lnTo>
                <a:cubicBezTo>
                  <a:pt x="19975" y="8845"/>
                  <a:pt x="19894" y="9559"/>
                  <a:pt x="19761" y="9559"/>
                </a:cubicBezTo>
                <a:lnTo>
                  <a:pt x="17952" y="9559"/>
                </a:lnTo>
                <a:cubicBezTo>
                  <a:pt x="17809" y="9559"/>
                  <a:pt x="17695" y="9003"/>
                  <a:pt x="17695" y="8322"/>
                </a:cubicBezTo>
                <a:lnTo>
                  <a:pt x="17695" y="3462"/>
                </a:lnTo>
                <a:cubicBezTo>
                  <a:pt x="17695" y="2780"/>
                  <a:pt x="17809" y="2233"/>
                  <a:pt x="17952" y="2233"/>
                </a:cubicBezTo>
                <a:close/>
                <a:moveTo>
                  <a:pt x="772" y="2249"/>
                </a:moveTo>
                <a:lnTo>
                  <a:pt x="1668" y="2249"/>
                </a:lnTo>
                <a:cubicBezTo>
                  <a:pt x="1773" y="2249"/>
                  <a:pt x="1858" y="2654"/>
                  <a:pt x="1858" y="3157"/>
                </a:cubicBezTo>
                <a:lnTo>
                  <a:pt x="1858" y="8667"/>
                </a:lnTo>
                <a:cubicBezTo>
                  <a:pt x="1858" y="9170"/>
                  <a:pt x="1773" y="9575"/>
                  <a:pt x="1668" y="9575"/>
                </a:cubicBezTo>
                <a:lnTo>
                  <a:pt x="772" y="9575"/>
                </a:lnTo>
                <a:cubicBezTo>
                  <a:pt x="667" y="9575"/>
                  <a:pt x="582" y="9170"/>
                  <a:pt x="582" y="8667"/>
                </a:cubicBezTo>
                <a:lnTo>
                  <a:pt x="582" y="3157"/>
                </a:lnTo>
                <a:cubicBezTo>
                  <a:pt x="582" y="2654"/>
                  <a:pt x="667" y="2249"/>
                  <a:pt x="772" y="2249"/>
                </a:cubicBezTo>
                <a:close/>
                <a:moveTo>
                  <a:pt x="2917" y="2249"/>
                </a:moveTo>
                <a:lnTo>
                  <a:pt x="3813" y="2249"/>
                </a:lnTo>
                <a:cubicBezTo>
                  <a:pt x="3918" y="2249"/>
                  <a:pt x="4002" y="2654"/>
                  <a:pt x="4002" y="3157"/>
                </a:cubicBezTo>
                <a:lnTo>
                  <a:pt x="4002" y="8667"/>
                </a:lnTo>
                <a:cubicBezTo>
                  <a:pt x="4002" y="9170"/>
                  <a:pt x="3918" y="9575"/>
                  <a:pt x="3813" y="9575"/>
                </a:cubicBezTo>
                <a:lnTo>
                  <a:pt x="2917" y="9575"/>
                </a:lnTo>
                <a:cubicBezTo>
                  <a:pt x="2812" y="9575"/>
                  <a:pt x="2727" y="9170"/>
                  <a:pt x="2727" y="8667"/>
                </a:cubicBezTo>
                <a:lnTo>
                  <a:pt x="2727" y="3157"/>
                </a:lnTo>
                <a:cubicBezTo>
                  <a:pt x="2727" y="2654"/>
                  <a:pt x="2812" y="2249"/>
                  <a:pt x="2917" y="2249"/>
                </a:cubicBezTo>
                <a:close/>
                <a:moveTo>
                  <a:pt x="5061" y="2249"/>
                </a:moveTo>
                <a:lnTo>
                  <a:pt x="5958" y="2249"/>
                </a:lnTo>
                <a:cubicBezTo>
                  <a:pt x="6063" y="2249"/>
                  <a:pt x="6149" y="2654"/>
                  <a:pt x="6149" y="3157"/>
                </a:cubicBezTo>
                <a:lnTo>
                  <a:pt x="6149" y="8667"/>
                </a:lnTo>
                <a:cubicBezTo>
                  <a:pt x="6149" y="9170"/>
                  <a:pt x="6063" y="9575"/>
                  <a:pt x="5958" y="9575"/>
                </a:cubicBezTo>
                <a:lnTo>
                  <a:pt x="5061" y="9575"/>
                </a:lnTo>
                <a:cubicBezTo>
                  <a:pt x="4956" y="9575"/>
                  <a:pt x="4872" y="9170"/>
                  <a:pt x="4872" y="8667"/>
                </a:cubicBezTo>
                <a:lnTo>
                  <a:pt x="4872" y="3157"/>
                </a:lnTo>
                <a:cubicBezTo>
                  <a:pt x="4872" y="2654"/>
                  <a:pt x="4956" y="2249"/>
                  <a:pt x="5061" y="2249"/>
                </a:cubicBezTo>
                <a:close/>
                <a:moveTo>
                  <a:pt x="7206" y="2249"/>
                </a:moveTo>
                <a:lnTo>
                  <a:pt x="8102" y="2249"/>
                </a:lnTo>
                <a:cubicBezTo>
                  <a:pt x="8207" y="2249"/>
                  <a:pt x="8294" y="2654"/>
                  <a:pt x="8294" y="3157"/>
                </a:cubicBezTo>
                <a:lnTo>
                  <a:pt x="8294" y="8667"/>
                </a:lnTo>
                <a:cubicBezTo>
                  <a:pt x="8294" y="9170"/>
                  <a:pt x="8207" y="9575"/>
                  <a:pt x="8102" y="9575"/>
                </a:cubicBezTo>
                <a:lnTo>
                  <a:pt x="7206" y="9575"/>
                </a:lnTo>
                <a:cubicBezTo>
                  <a:pt x="7101" y="9575"/>
                  <a:pt x="7017" y="9170"/>
                  <a:pt x="7017" y="8667"/>
                </a:cubicBezTo>
                <a:lnTo>
                  <a:pt x="7017" y="3157"/>
                </a:lnTo>
                <a:cubicBezTo>
                  <a:pt x="7017" y="2654"/>
                  <a:pt x="7101" y="2249"/>
                  <a:pt x="7206" y="2249"/>
                </a:cubicBezTo>
                <a:close/>
                <a:moveTo>
                  <a:pt x="9353" y="2249"/>
                </a:moveTo>
                <a:lnTo>
                  <a:pt x="9582" y="2249"/>
                </a:lnTo>
                <a:cubicBezTo>
                  <a:pt x="9688" y="2249"/>
                  <a:pt x="9774" y="2654"/>
                  <a:pt x="9774" y="3157"/>
                </a:cubicBezTo>
                <a:lnTo>
                  <a:pt x="9774" y="8667"/>
                </a:lnTo>
                <a:cubicBezTo>
                  <a:pt x="9774" y="9170"/>
                  <a:pt x="9688" y="9575"/>
                  <a:pt x="9582" y="9575"/>
                </a:cubicBezTo>
                <a:lnTo>
                  <a:pt x="9353" y="9575"/>
                </a:lnTo>
                <a:cubicBezTo>
                  <a:pt x="9248" y="9575"/>
                  <a:pt x="9161" y="9170"/>
                  <a:pt x="9161" y="8667"/>
                </a:cubicBezTo>
                <a:lnTo>
                  <a:pt x="9161" y="3157"/>
                </a:lnTo>
                <a:cubicBezTo>
                  <a:pt x="9161" y="2654"/>
                  <a:pt x="9248" y="2249"/>
                  <a:pt x="9353" y="2249"/>
                </a:cubicBezTo>
                <a:close/>
                <a:moveTo>
                  <a:pt x="10677" y="13471"/>
                </a:moveTo>
                <a:lnTo>
                  <a:pt x="10677" y="19768"/>
                </a:lnTo>
                <a:lnTo>
                  <a:pt x="11331" y="19768"/>
                </a:lnTo>
                <a:lnTo>
                  <a:pt x="11509" y="17688"/>
                </a:lnTo>
                <a:cubicBezTo>
                  <a:pt x="11583" y="16819"/>
                  <a:pt x="11761" y="16250"/>
                  <a:pt x="11957" y="16250"/>
                </a:cubicBezTo>
                <a:lnTo>
                  <a:pt x="14008" y="16250"/>
                </a:lnTo>
                <a:cubicBezTo>
                  <a:pt x="14204" y="16250"/>
                  <a:pt x="14382" y="16820"/>
                  <a:pt x="14456" y="17688"/>
                </a:cubicBezTo>
                <a:lnTo>
                  <a:pt x="14632" y="19768"/>
                </a:lnTo>
                <a:lnTo>
                  <a:pt x="16908" y="19768"/>
                </a:lnTo>
                <a:lnTo>
                  <a:pt x="17086" y="17688"/>
                </a:lnTo>
                <a:cubicBezTo>
                  <a:pt x="17160" y="16819"/>
                  <a:pt x="17338" y="16250"/>
                  <a:pt x="17534" y="16250"/>
                </a:cubicBezTo>
                <a:lnTo>
                  <a:pt x="19586" y="16250"/>
                </a:lnTo>
                <a:cubicBezTo>
                  <a:pt x="19782" y="16250"/>
                  <a:pt x="19958" y="16820"/>
                  <a:pt x="20033" y="17688"/>
                </a:cubicBezTo>
                <a:lnTo>
                  <a:pt x="20210" y="19768"/>
                </a:lnTo>
                <a:lnTo>
                  <a:pt x="20679" y="19768"/>
                </a:lnTo>
                <a:cubicBezTo>
                  <a:pt x="21256" y="19768"/>
                  <a:pt x="21600" y="16696"/>
                  <a:pt x="21281" y="14395"/>
                </a:cubicBezTo>
                <a:lnTo>
                  <a:pt x="21154" y="13471"/>
                </a:lnTo>
                <a:lnTo>
                  <a:pt x="10677" y="13471"/>
                </a:lnTo>
                <a:close/>
                <a:moveTo>
                  <a:pt x="0" y="13487"/>
                </a:moveTo>
                <a:lnTo>
                  <a:pt x="0" y="19785"/>
                </a:lnTo>
                <a:lnTo>
                  <a:pt x="654" y="19785"/>
                </a:lnTo>
                <a:lnTo>
                  <a:pt x="832" y="17704"/>
                </a:lnTo>
                <a:cubicBezTo>
                  <a:pt x="907" y="16836"/>
                  <a:pt x="1083" y="16274"/>
                  <a:pt x="1279" y="16274"/>
                </a:cubicBezTo>
                <a:lnTo>
                  <a:pt x="3331" y="16274"/>
                </a:lnTo>
                <a:cubicBezTo>
                  <a:pt x="3527" y="16274"/>
                  <a:pt x="3703" y="16836"/>
                  <a:pt x="3778" y="17704"/>
                </a:cubicBezTo>
                <a:lnTo>
                  <a:pt x="3956" y="19785"/>
                </a:lnTo>
                <a:lnTo>
                  <a:pt x="6231" y="19785"/>
                </a:lnTo>
                <a:lnTo>
                  <a:pt x="6409" y="17704"/>
                </a:lnTo>
                <a:cubicBezTo>
                  <a:pt x="6483" y="16836"/>
                  <a:pt x="6659" y="16274"/>
                  <a:pt x="6855" y="16274"/>
                </a:cubicBezTo>
                <a:lnTo>
                  <a:pt x="8908" y="16274"/>
                </a:lnTo>
                <a:cubicBezTo>
                  <a:pt x="9104" y="16274"/>
                  <a:pt x="9280" y="16836"/>
                  <a:pt x="9354" y="17704"/>
                </a:cubicBezTo>
                <a:lnTo>
                  <a:pt x="9532" y="19785"/>
                </a:lnTo>
                <a:lnTo>
                  <a:pt x="10245" y="19785"/>
                </a:lnTo>
                <a:lnTo>
                  <a:pt x="10245" y="13487"/>
                </a:lnTo>
                <a:lnTo>
                  <a:pt x="0" y="13487"/>
                </a:lnTo>
                <a:close/>
                <a:moveTo>
                  <a:pt x="12175" y="17110"/>
                </a:moveTo>
                <a:cubicBezTo>
                  <a:pt x="11917" y="17110"/>
                  <a:pt x="11709" y="18116"/>
                  <a:pt x="11709" y="19351"/>
                </a:cubicBezTo>
                <a:cubicBezTo>
                  <a:pt x="11709" y="20586"/>
                  <a:pt x="11917" y="21584"/>
                  <a:pt x="12175" y="21584"/>
                </a:cubicBezTo>
                <a:cubicBezTo>
                  <a:pt x="12379" y="21584"/>
                  <a:pt x="12553" y="20955"/>
                  <a:pt x="12617" y="20082"/>
                </a:cubicBezTo>
                <a:lnTo>
                  <a:pt x="13325" y="20082"/>
                </a:lnTo>
                <a:cubicBezTo>
                  <a:pt x="13388" y="20955"/>
                  <a:pt x="13560" y="21584"/>
                  <a:pt x="13765" y="21584"/>
                </a:cubicBezTo>
                <a:cubicBezTo>
                  <a:pt x="14023" y="21584"/>
                  <a:pt x="14233" y="20586"/>
                  <a:pt x="14233" y="19351"/>
                </a:cubicBezTo>
                <a:cubicBezTo>
                  <a:pt x="14233" y="18116"/>
                  <a:pt x="14023" y="17110"/>
                  <a:pt x="13765" y="17110"/>
                </a:cubicBezTo>
                <a:cubicBezTo>
                  <a:pt x="13560" y="17110"/>
                  <a:pt x="13388" y="17739"/>
                  <a:pt x="13325" y="18612"/>
                </a:cubicBezTo>
                <a:lnTo>
                  <a:pt x="12617" y="18612"/>
                </a:lnTo>
                <a:cubicBezTo>
                  <a:pt x="12553" y="17739"/>
                  <a:pt x="12379" y="17110"/>
                  <a:pt x="12175" y="17110"/>
                </a:cubicBezTo>
                <a:close/>
                <a:moveTo>
                  <a:pt x="17752" y="17110"/>
                </a:moveTo>
                <a:cubicBezTo>
                  <a:pt x="17494" y="17110"/>
                  <a:pt x="17285" y="18116"/>
                  <a:pt x="17285" y="19351"/>
                </a:cubicBezTo>
                <a:cubicBezTo>
                  <a:pt x="17285" y="20586"/>
                  <a:pt x="17494" y="21584"/>
                  <a:pt x="17752" y="21584"/>
                </a:cubicBezTo>
                <a:cubicBezTo>
                  <a:pt x="17956" y="21584"/>
                  <a:pt x="18130" y="20955"/>
                  <a:pt x="18193" y="20082"/>
                </a:cubicBezTo>
                <a:lnTo>
                  <a:pt x="18901" y="20082"/>
                </a:lnTo>
                <a:cubicBezTo>
                  <a:pt x="18965" y="20955"/>
                  <a:pt x="19139" y="21584"/>
                  <a:pt x="19343" y="21584"/>
                </a:cubicBezTo>
                <a:cubicBezTo>
                  <a:pt x="19601" y="21584"/>
                  <a:pt x="19809" y="20586"/>
                  <a:pt x="19809" y="19351"/>
                </a:cubicBezTo>
                <a:cubicBezTo>
                  <a:pt x="19809" y="18116"/>
                  <a:pt x="19601" y="17110"/>
                  <a:pt x="19343" y="17110"/>
                </a:cubicBezTo>
                <a:cubicBezTo>
                  <a:pt x="19139" y="17110"/>
                  <a:pt x="18965" y="17739"/>
                  <a:pt x="18901" y="18612"/>
                </a:cubicBezTo>
                <a:lnTo>
                  <a:pt x="18193" y="18612"/>
                </a:lnTo>
                <a:cubicBezTo>
                  <a:pt x="18130" y="17739"/>
                  <a:pt x="17956" y="17110"/>
                  <a:pt x="17752" y="17110"/>
                </a:cubicBezTo>
                <a:close/>
                <a:moveTo>
                  <a:pt x="1499" y="17134"/>
                </a:moveTo>
                <a:cubicBezTo>
                  <a:pt x="1241" y="17134"/>
                  <a:pt x="1030" y="18132"/>
                  <a:pt x="1030" y="19367"/>
                </a:cubicBezTo>
                <a:cubicBezTo>
                  <a:pt x="1030" y="20602"/>
                  <a:pt x="1241" y="21600"/>
                  <a:pt x="1499" y="21600"/>
                </a:cubicBezTo>
                <a:cubicBezTo>
                  <a:pt x="1703" y="21600"/>
                  <a:pt x="1875" y="20971"/>
                  <a:pt x="1938" y="20098"/>
                </a:cubicBezTo>
                <a:lnTo>
                  <a:pt x="2647" y="20098"/>
                </a:lnTo>
                <a:cubicBezTo>
                  <a:pt x="2710" y="20971"/>
                  <a:pt x="2884" y="21600"/>
                  <a:pt x="3088" y="21600"/>
                </a:cubicBezTo>
                <a:cubicBezTo>
                  <a:pt x="3346" y="21600"/>
                  <a:pt x="3554" y="20602"/>
                  <a:pt x="3554" y="19367"/>
                </a:cubicBezTo>
                <a:cubicBezTo>
                  <a:pt x="3554" y="18132"/>
                  <a:pt x="3346" y="17134"/>
                  <a:pt x="3088" y="17134"/>
                </a:cubicBezTo>
                <a:cubicBezTo>
                  <a:pt x="2884" y="17134"/>
                  <a:pt x="2710" y="17755"/>
                  <a:pt x="2647" y="18628"/>
                </a:cubicBezTo>
                <a:lnTo>
                  <a:pt x="1938" y="18628"/>
                </a:lnTo>
                <a:cubicBezTo>
                  <a:pt x="1875" y="17755"/>
                  <a:pt x="1703" y="17134"/>
                  <a:pt x="1499" y="17134"/>
                </a:cubicBezTo>
                <a:close/>
                <a:moveTo>
                  <a:pt x="7075" y="17134"/>
                </a:moveTo>
                <a:cubicBezTo>
                  <a:pt x="6817" y="17134"/>
                  <a:pt x="6609" y="18132"/>
                  <a:pt x="6609" y="19367"/>
                </a:cubicBezTo>
                <a:cubicBezTo>
                  <a:pt x="6609" y="20602"/>
                  <a:pt x="6817" y="21600"/>
                  <a:pt x="7075" y="21600"/>
                </a:cubicBezTo>
                <a:cubicBezTo>
                  <a:pt x="7279" y="21600"/>
                  <a:pt x="7453" y="20971"/>
                  <a:pt x="7517" y="20098"/>
                </a:cubicBezTo>
                <a:lnTo>
                  <a:pt x="8225" y="20098"/>
                </a:lnTo>
                <a:cubicBezTo>
                  <a:pt x="8288" y="20971"/>
                  <a:pt x="8460" y="21600"/>
                  <a:pt x="8665" y="21600"/>
                </a:cubicBezTo>
                <a:cubicBezTo>
                  <a:pt x="8922" y="21600"/>
                  <a:pt x="9133" y="20602"/>
                  <a:pt x="9133" y="19367"/>
                </a:cubicBezTo>
                <a:cubicBezTo>
                  <a:pt x="9133" y="18132"/>
                  <a:pt x="8922" y="17134"/>
                  <a:pt x="8665" y="17134"/>
                </a:cubicBezTo>
                <a:cubicBezTo>
                  <a:pt x="8460" y="17134"/>
                  <a:pt x="8288" y="17755"/>
                  <a:pt x="8225" y="18628"/>
                </a:cubicBezTo>
                <a:lnTo>
                  <a:pt x="7517" y="18628"/>
                </a:lnTo>
                <a:cubicBezTo>
                  <a:pt x="7453" y="17755"/>
                  <a:pt x="7279" y="17134"/>
                  <a:pt x="7075" y="17134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17" name="Μπουλντόζα"/>
          <p:cNvSpPr>
            <a:spLocks/>
          </p:cNvSpPr>
          <p:nvPr/>
        </p:nvSpPr>
        <p:spPr>
          <a:xfrm>
            <a:off x="3113490" y="6331472"/>
            <a:ext cx="509958" cy="282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14" y="0"/>
                </a:moveTo>
                <a:cubicBezTo>
                  <a:pt x="3754" y="0"/>
                  <a:pt x="3706" y="87"/>
                  <a:pt x="3706" y="195"/>
                </a:cubicBezTo>
                <a:lnTo>
                  <a:pt x="3706" y="1427"/>
                </a:lnTo>
                <a:cubicBezTo>
                  <a:pt x="3706" y="1535"/>
                  <a:pt x="3754" y="1622"/>
                  <a:pt x="3814" y="1622"/>
                </a:cubicBezTo>
                <a:lnTo>
                  <a:pt x="4013" y="1622"/>
                </a:lnTo>
                <a:cubicBezTo>
                  <a:pt x="4052" y="1622"/>
                  <a:pt x="4082" y="1690"/>
                  <a:pt x="4072" y="1759"/>
                </a:cubicBezTo>
                <a:lnTo>
                  <a:pt x="3422" y="6330"/>
                </a:lnTo>
                <a:cubicBezTo>
                  <a:pt x="3399" y="6493"/>
                  <a:pt x="3316" y="6607"/>
                  <a:pt x="3223" y="6607"/>
                </a:cubicBezTo>
                <a:lnTo>
                  <a:pt x="2720" y="6607"/>
                </a:lnTo>
                <a:cubicBezTo>
                  <a:pt x="2623" y="6607"/>
                  <a:pt x="2532" y="6684"/>
                  <a:pt x="2469" y="6817"/>
                </a:cubicBezTo>
                <a:lnTo>
                  <a:pt x="938" y="10051"/>
                </a:lnTo>
                <a:cubicBezTo>
                  <a:pt x="887" y="10159"/>
                  <a:pt x="859" y="10296"/>
                  <a:pt x="859" y="10438"/>
                </a:cubicBezTo>
                <a:lnTo>
                  <a:pt x="859" y="13064"/>
                </a:lnTo>
                <a:cubicBezTo>
                  <a:pt x="859" y="13171"/>
                  <a:pt x="810" y="13258"/>
                  <a:pt x="751" y="13259"/>
                </a:cubicBezTo>
                <a:lnTo>
                  <a:pt x="106" y="13265"/>
                </a:lnTo>
                <a:cubicBezTo>
                  <a:pt x="47" y="13266"/>
                  <a:pt x="0" y="13353"/>
                  <a:pt x="0" y="13460"/>
                </a:cubicBezTo>
                <a:lnTo>
                  <a:pt x="0" y="17470"/>
                </a:lnTo>
                <a:cubicBezTo>
                  <a:pt x="0" y="17528"/>
                  <a:pt x="14" y="17583"/>
                  <a:pt x="39" y="17620"/>
                </a:cubicBezTo>
                <a:lnTo>
                  <a:pt x="910" y="18922"/>
                </a:lnTo>
                <a:cubicBezTo>
                  <a:pt x="938" y="18965"/>
                  <a:pt x="980" y="18921"/>
                  <a:pt x="972" y="18855"/>
                </a:cubicBezTo>
                <a:cubicBezTo>
                  <a:pt x="932" y="18537"/>
                  <a:pt x="911" y="18205"/>
                  <a:pt x="910" y="17866"/>
                </a:cubicBezTo>
                <a:cubicBezTo>
                  <a:pt x="900" y="15309"/>
                  <a:pt x="2078" y="13250"/>
                  <a:pt x="3497" y="13250"/>
                </a:cubicBezTo>
                <a:lnTo>
                  <a:pt x="12769" y="13250"/>
                </a:lnTo>
                <a:cubicBezTo>
                  <a:pt x="13562" y="13250"/>
                  <a:pt x="14270" y="13910"/>
                  <a:pt x="14737" y="14939"/>
                </a:cubicBezTo>
                <a:cubicBezTo>
                  <a:pt x="14762" y="14995"/>
                  <a:pt x="14749" y="15080"/>
                  <a:pt x="14712" y="15106"/>
                </a:cubicBezTo>
                <a:lnTo>
                  <a:pt x="14421" y="15307"/>
                </a:lnTo>
                <a:cubicBezTo>
                  <a:pt x="14372" y="15341"/>
                  <a:pt x="14318" y="15318"/>
                  <a:pt x="14281" y="15249"/>
                </a:cubicBezTo>
                <a:cubicBezTo>
                  <a:pt x="13901" y="14526"/>
                  <a:pt x="13364" y="14074"/>
                  <a:pt x="12769" y="14074"/>
                </a:cubicBezTo>
                <a:lnTo>
                  <a:pt x="3491" y="14074"/>
                </a:lnTo>
                <a:cubicBezTo>
                  <a:pt x="2352" y="14074"/>
                  <a:pt x="1392" y="15690"/>
                  <a:pt x="1365" y="17744"/>
                </a:cubicBezTo>
                <a:cubicBezTo>
                  <a:pt x="1337" y="19861"/>
                  <a:pt x="2285" y="21600"/>
                  <a:pt x="3453" y="21600"/>
                </a:cubicBezTo>
                <a:lnTo>
                  <a:pt x="12769" y="21600"/>
                </a:lnTo>
                <a:cubicBezTo>
                  <a:pt x="13621" y="21600"/>
                  <a:pt x="14354" y="20676"/>
                  <a:pt x="14678" y="19354"/>
                </a:cubicBezTo>
                <a:cubicBezTo>
                  <a:pt x="14690" y="19307"/>
                  <a:pt x="14670" y="19251"/>
                  <a:pt x="14641" y="19251"/>
                </a:cubicBezTo>
                <a:lnTo>
                  <a:pt x="13999" y="19251"/>
                </a:lnTo>
                <a:cubicBezTo>
                  <a:pt x="13965" y="19251"/>
                  <a:pt x="13932" y="19283"/>
                  <a:pt x="13912" y="19333"/>
                </a:cubicBezTo>
                <a:cubicBezTo>
                  <a:pt x="13658" y="19949"/>
                  <a:pt x="13251" y="20349"/>
                  <a:pt x="12793" y="20349"/>
                </a:cubicBezTo>
                <a:cubicBezTo>
                  <a:pt x="12335" y="20349"/>
                  <a:pt x="11928" y="19949"/>
                  <a:pt x="11674" y="19333"/>
                </a:cubicBezTo>
                <a:cubicBezTo>
                  <a:pt x="11653" y="19283"/>
                  <a:pt x="11621" y="19251"/>
                  <a:pt x="11586" y="19251"/>
                </a:cubicBezTo>
                <a:lnTo>
                  <a:pt x="7329" y="19251"/>
                </a:lnTo>
                <a:cubicBezTo>
                  <a:pt x="6907" y="19251"/>
                  <a:pt x="6543" y="18669"/>
                  <a:pt x="6522" y="17909"/>
                </a:cubicBezTo>
                <a:cubicBezTo>
                  <a:pt x="6500" y="17096"/>
                  <a:pt x="6861" y="16421"/>
                  <a:pt x="7307" y="16421"/>
                </a:cubicBezTo>
                <a:lnTo>
                  <a:pt x="11591" y="16421"/>
                </a:lnTo>
                <a:cubicBezTo>
                  <a:pt x="11623" y="16421"/>
                  <a:pt x="11652" y="16393"/>
                  <a:pt x="11671" y="16348"/>
                </a:cubicBezTo>
                <a:cubicBezTo>
                  <a:pt x="11924" y="15727"/>
                  <a:pt x="12333" y="15325"/>
                  <a:pt x="12793" y="15325"/>
                </a:cubicBezTo>
                <a:cubicBezTo>
                  <a:pt x="13078" y="15325"/>
                  <a:pt x="13342" y="15478"/>
                  <a:pt x="13562" y="15742"/>
                </a:cubicBezTo>
                <a:cubicBezTo>
                  <a:pt x="13599" y="15785"/>
                  <a:pt x="13591" y="15884"/>
                  <a:pt x="13551" y="15912"/>
                </a:cubicBezTo>
                <a:lnTo>
                  <a:pt x="12214" y="16847"/>
                </a:lnTo>
                <a:cubicBezTo>
                  <a:pt x="12152" y="16890"/>
                  <a:pt x="12085" y="16911"/>
                  <a:pt x="12018" y="16911"/>
                </a:cubicBezTo>
                <a:lnTo>
                  <a:pt x="7324" y="16911"/>
                </a:lnTo>
                <a:cubicBezTo>
                  <a:pt x="7051" y="16911"/>
                  <a:pt x="6813" y="17283"/>
                  <a:pt x="6796" y="17775"/>
                </a:cubicBezTo>
                <a:cubicBezTo>
                  <a:pt x="6776" y="18314"/>
                  <a:pt x="7012" y="18761"/>
                  <a:pt x="7307" y="18761"/>
                </a:cubicBezTo>
                <a:lnTo>
                  <a:pt x="17850" y="18761"/>
                </a:lnTo>
                <a:cubicBezTo>
                  <a:pt x="17892" y="18761"/>
                  <a:pt x="17925" y="18823"/>
                  <a:pt x="17925" y="18898"/>
                </a:cubicBezTo>
                <a:lnTo>
                  <a:pt x="17925" y="20383"/>
                </a:lnTo>
                <a:cubicBezTo>
                  <a:pt x="17925" y="20479"/>
                  <a:pt x="17965" y="20560"/>
                  <a:pt x="18017" y="20574"/>
                </a:cubicBezTo>
                <a:lnTo>
                  <a:pt x="21529" y="21548"/>
                </a:lnTo>
                <a:cubicBezTo>
                  <a:pt x="21566" y="21559"/>
                  <a:pt x="21600" y="21507"/>
                  <a:pt x="21600" y="21439"/>
                </a:cubicBezTo>
                <a:lnTo>
                  <a:pt x="21600" y="20629"/>
                </a:lnTo>
                <a:cubicBezTo>
                  <a:pt x="21600" y="20545"/>
                  <a:pt x="21580" y="20465"/>
                  <a:pt x="21546" y="20407"/>
                </a:cubicBezTo>
                <a:lnTo>
                  <a:pt x="20392" y="18435"/>
                </a:lnTo>
                <a:cubicBezTo>
                  <a:pt x="20350" y="18364"/>
                  <a:pt x="20320" y="18271"/>
                  <a:pt x="20309" y="18170"/>
                </a:cubicBezTo>
                <a:lnTo>
                  <a:pt x="19354" y="9732"/>
                </a:lnTo>
                <a:cubicBezTo>
                  <a:pt x="19344" y="9641"/>
                  <a:pt x="19299" y="9577"/>
                  <a:pt x="19248" y="9577"/>
                </a:cubicBezTo>
                <a:lnTo>
                  <a:pt x="18908" y="9577"/>
                </a:lnTo>
                <a:cubicBezTo>
                  <a:pt x="18867" y="9577"/>
                  <a:pt x="18829" y="9620"/>
                  <a:pt x="18811" y="9686"/>
                </a:cubicBezTo>
                <a:lnTo>
                  <a:pt x="18254" y="11725"/>
                </a:lnTo>
                <a:cubicBezTo>
                  <a:pt x="18237" y="11784"/>
                  <a:pt x="18193" y="11799"/>
                  <a:pt x="18168" y="11752"/>
                </a:cubicBezTo>
                <a:lnTo>
                  <a:pt x="14124" y="4419"/>
                </a:lnTo>
                <a:cubicBezTo>
                  <a:pt x="14082" y="4342"/>
                  <a:pt x="14013" y="4343"/>
                  <a:pt x="13971" y="4419"/>
                </a:cubicBezTo>
                <a:lnTo>
                  <a:pt x="13640" y="5015"/>
                </a:lnTo>
                <a:cubicBezTo>
                  <a:pt x="13598" y="5091"/>
                  <a:pt x="13596" y="5213"/>
                  <a:pt x="13638" y="5289"/>
                </a:cubicBezTo>
                <a:lnTo>
                  <a:pt x="15100" y="7939"/>
                </a:lnTo>
                <a:cubicBezTo>
                  <a:pt x="15133" y="8000"/>
                  <a:pt x="15106" y="8104"/>
                  <a:pt x="15059" y="8092"/>
                </a:cubicBezTo>
                <a:lnTo>
                  <a:pt x="12153" y="7340"/>
                </a:lnTo>
                <a:cubicBezTo>
                  <a:pt x="12100" y="7326"/>
                  <a:pt x="12061" y="7242"/>
                  <a:pt x="12061" y="7145"/>
                </a:cubicBezTo>
                <a:lnTo>
                  <a:pt x="12061" y="1817"/>
                </a:lnTo>
                <a:cubicBezTo>
                  <a:pt x="12061" y="1709"/>
                  <a:pt x="12012" y="1622"/>
                  <a:pt x="11953" y="1622"/>
                </a:cubicBezTo>
                <a:lnTo>
                  <a:pt x="11507" y="1622"/>
                </a:lnTo>
                <a:cubicBezTo>
                  <a:pt x="11447" y="1622"/>
                  <a:pt x="11399" y="1709"/>
                  <a:pt x="11399" y="1817"/>
                </a:cubicBezTo>
                <a:lnTo>
                  <a:pt x="11399" y="6920"/>
                </a:lnTo>
                <a:cubicBezTo>
                  <a:pt x="11399" y="7039"/>
                  <a:pt x="11341" y="7129"/>
                  <a:pt x="11276" y="7112"/>
                </a:cubicBezTo>
                <a:lnTo>
                  <a:pt x="9438" y="6637"/>
                </a:lnTo>
                <a:cubicBezTo>
                  <a:pt x="9372" y="6620"/>
                  <a:pt x="9322" y="6517"/>
                  <a:pt x="9322" y="6397"/>
                </a:cubicBezTo>
                <a:lnTo>
                  <a:pt x="9322" y="1768"/>
                </a:lnTo>
                <a:cubicBezTo>
                  <a:pt x="9322" y="1687"/>
                  <a:pt x="9358" y="1622"/>
                  <a:pt x="9403" y="1622"/>
                </a:cubicBezTo>
                <a:lnTo>
                  <a:pt x="9634" y="1622"/>
                </a:lnTo>
                <a:cubicBezTo>
                  <a:pt x="9704" y="1622"/>
                  <a:pt x="9757" y="1504"/>
                  <a:pt x="9740" y="1382"/>
                </a:cubicBezTo>
                <a:lnTo>
                  <a:pt x="9573" y="149"/>
                </a:lnTo>
                <a:cubicBezTo>
                  <a:pt x="9561" y="62"/>
                  <a:pt x="9518" y="0"/>
                  <a:pt x="9469" y="0"/>
                </a:cubicBezTo>
                <a:lnTo>
                  <a:pt x="3814" y="0"/>
                </a:lnTo>
                <a:close/>
                <a:moveTo>
                  <a:pt x="6792" y="1622"/>
                </a:moveTo>
                <a:lnTo>
                  <a:pt x="8483" y="1622"/>
                </a:lnTo>
                <a:cubicBezTo>
                  <a:pt x="8618" y="1622"/>
                  <a:pt x="8728" y="1820"/>
                  <a:pt x="8728" y="2063"/>
                </a:cubicBezTo>
                <a:lnTo>
                  <a:pt x="8728" y="6126"/>
                </a:lnTo>
                <a:cubicBezTo>
                  <a:pt x="8728" y="6444"/>
                  <a:pt x="8702" y="6761"/>
                  <a:pt x="8652" y="7066"/>
                </a:cubicBezTo>
                <a:lnTo>
                  <a:pt x="8233" y="9592"/>
                </a:lnTo>
                <a:cubicBezTo>
                  <a:pt x="8202" y="9780"/>
                  <a:pt x="8106" y="9907"/>
                  <a:pt x="7997" y="9905"/>
                </a:cubicBezTo>
                <a:lnTo>
                  <a:pt x="6789" y="9890"/>
                </a:lnTo>
                <a:cubicBezTo>
                  <a:pt x="6655" y="9888"/>
                  <a:pt x="6548" y="9691"/>
                  <a:pt x="6547" y="9449"/>
                </a:cubicBezTo>
                <a:lnTo>
                  <a:pt x="6547" y="2063"/>
                </a:lnTo>
                <a:cubicBezTo>
                  <a:pt x="6547" y="1820"/>
                  <a:pt x="6657" y="1622"/>
                  <a:pt x="6792" y="1622"/>
                </a:cubicBezTo>
                <a:close/>
                <a:moveTo>
                  <a:pt x="4906" y="1631"/>
                </a:moveTo>
                <a:lnTo>
                  <a:pt x="5699" y="1640"/>
                </a:lnTo>
                <a:cubicBezTo>
                  <a:pt x="5833" y="1642"/>
                  <a:pt x="5940" y="1840"/>
                  <a:pt x="5940" y="2081"/>
                </a:cubicBezTo>
                <a:lnTo>
                  <a:pt x="5940" y="6165"/>
                </a:lnTo>
                <a:cubicBezTo>
                  <a:pt x="5940" y="6409"/>
                  <a:pt x="5830" y="6607"/>
                  <a:pt x="5695" y="6607"/>
                </a:cubicBezTo>
                <a:lnTo>
                  <a:pt x="4320" y="6607"/>
                </a:lnTo>
                <a:cubicBezTo>
                  <a:pt x="4160" y="6607"/>
                  <a:pt x="4044" y="6334"/>
                  <a:pt x="4084" y="6056"/>
                </a:cubicBezTo>
                <a:lnTo>
                  <a:pt x="4668" y="1960"/>
                </a:lnTo>
                <a:cubicBezTo>
                  <a:pt x="4696" y="1764"/>
                  <a:pt x="4793" y="1629"/>
                  <a:pt x="4906" y="1631"/>
                </a:cubicBezTo>
                <a:close/>
                <a:moveTo>
                  <a:pt x="16305" y="10197"/>
                </a:moveTo>
                <a:cubicBezTo>
                  <a:pt x="16321" y="10185"/>
                  <a:pt x="16340" y="10189"/>
                  <a:pt x="16355" y="10216"/>
                </a:cubicBezTo>
                <a:lnTo>
                  <a:pt x="17783" y="12802"/>
                </a:lnTo>
                <a:cubicBezTo>
                  <a:pt x="17813" y="12857"/>
                  <a:pt x="17802" y="12951"/>
                  <a:pt x="17763" y="12979"/>
                </a:cubicBezTo>
                <a:lnTo>
                  <a:pt x="16355" y="13959"/>
                </a:lnTo>
                <a:cubicBezTo>
                  <a:pt x="16316" y="13986"/>
                  <a:pt x="16276" y="13933"/>
                  <a:pt x="16276" y="13858"/>
                </a:cubicBezTo>
                <a:lnTo>
                  <a:pt x="16276" y="10274"/>
                </a:lnTo>
                <a:cubicBezTo>
                  <a:pt x="16276" y="10236"/>
                  <a:pt x="16288" y="10210"/>
                  <a:pt x="16305" y="10197"/>
                </a:cubicBezTo>
                <a:close/>
                <a:moveTo>
                  <a:pt x="17823" y="14257"/>
                </a:moveTo>
                <a:cubicBezTo>
                  <a:pt x="17873" y="14223"/>
                  <a:pt x="17925" y="14290"/>
                  <a:pt x="17925" y="14385"/>
                </a:cubicBezTo>
                <a:lnTo>
                  <a:pt x="17925" y="16777"/>
                </a:lnTo>
                <a:cubicBezTo>
                  <a:pt x="17925" y="16851"/>
                  <a:pt x="17892" y="16911"/>
                  <a:pt x="17850" y="16911"/>
                </a:cubicBezTo>
                <a:lnTo>
                  <a:pt x="14187" y="16911"/>
                </a:lnTo>
                <a:cubicBezTo>
                  <a:pt x="14152" y="16911"/>
                  <a:pt x="14142" y="16824"/>
                  <a:pt x="14175" y="16801"/>
                </a:cubicBezTo>
                <a:lnTo>
                  <a:pt x="15078" y="16171"/>
                </a:lnTo>
                <a:cubicBezTo>
                  <a:pt x="15107" y="16151"/>
                  <a:pt x="15140" y="16179"/>
                  <a:pt x="15150" y="16232"/>
                </a:cubicBezTo>
                <a:lnTo>
                  <a:pt x="15169" y="16323"/>
                </a:lnTo>
                <a:cubicBezTo>
                  <a:pt x="15181" y="16382"/>
                  <a:pt x="15210" y="16421"/>
                  <a:pt x="15245" y="16421"/>
                </a:cubicBezTo>
                <a:lnTo>
                  <a:pt x="16185" y="16421"/>
                </a:lnTo>
                <a:cubicBezTo>
                  <a:pt x="16235" y="16421"/>
                  <a:pt x="16276" y="16347"/>
                  <a:pt x="16276" y="16256"/>
                </a:cubicBezTo>
                <a:lnTo>
                  <a:pt x="16276" y="15450"/>
                </a:lnTo>
                <a:cubicBezTo>
                  <a:pt x="16276" y="15382"/>
                  <a:pt x="16298" y="15322"/>
                  <a:pt x="16333" y="15298"/>
                </a:cubicBezTo>
                <a:lnTo>
                  <a:pt x="17823" y="14257"/>
                </a:lnTo>
                <a:close/>
                <a:moveTo>
                  <a:pt x="3453" y="15325"/>
                </a:moveTo>
                <a:cubicBezTo>
                  <a:pt x="4222" y="15325"/>
                  <a:pt x="4845" y="16448"/>
                  <a:pt x="4845" y="17836"/>
                </a:cubicBezTo>
                <a:cubicBezTo>
                  <a:pt x="4845" y="19223"/>
                  <a:pt x="4222" y="20349"/>
                  <a:pt x="3453" y="20349"/>
                </a:cubicBezTo>
                <a:cubicBezTo>
                  <a:pt x="2683" y="20349"/>
                  <a:pt x="2059" y="19223"/>
                  <a:pt x="2059" y="17836"/>
                </a:cubicBezTo>
                <a:cubicBezTo>
                  <a:pt x="2059" y="16448"/>
                  <a:pt x="2683" y="15325"/>
                  <a:pt x="3453" y="15325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18" name="Αγελάδα"/>
          <p:cNvSpPr>
            <a:spLocks/>
          </p:cNvSpPr>
          <p:nvPr/>
        </p:nvSpPr>
        <p:spPr>
          <a:xfrm>
            <a:off x="223402" y="6220514"/>
            <a:ext cx="584951" cy="354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7" h="21545" extrusionOk="0">
                <a:moveTo>
                  <a:pt x="18406" y="6"/>
                </a:moveTo>
                <a:cubicBezTo>
                  <a:pt x="18276" y="42"/>
                  <a:pt x="18137" y="245"/>
                  <a:pt x="18002" y="719"/>
                </a:cubicBezTo>
                <a:cubicBezTo>
                  <a:pt x="17367" y="1211"/>
                  <a:pt x="17198" y="455"/>
                  <a:pt x="16922" y="358"/>
                </a:cubicBezTo>
                <a:cubicBezTo>
                  <a:pt x="16647" y="261"/>
                  <a:pt x="16370" y="825"/>
                  <a:pt x="16646" y="1563"/>
                </a:cubicBezTo>
                <a:cubicBezTo>
                  <a:pt x="15824" y="1790"/>
                  <a:pt x="14731" y="1776"/>
                  <a:pt x="13583" y="808"/>
                </a:cubicBezTo>
                <a:cubicBezTo>
                  <a:pt x="13370" y="628"/>
                  <a:pt x="13134" y="530"/>
                  <a:pt x="12895" y="555"/>
                </a:cubicBezTo>
                <a:cubicBezTo>
                  <a:pt x="11366" y="716"/>
                  <a:pt x="8937" y="1036"/>
                  <a:pt x="7079" y="1404"/>
                </a:cubicBezTo>
                <a:cubicBezTo>
                  <a:pt x="4845" y="1848"/>
                  <a:pt x="3290" y="1731"/>
                  <a:pt x="2479" y="3519"/>
                </a:cubicBezTo>
                <a:lnTo>
                  <a:pt x="2481" y="3483"/>
                </a:lnTo>
                <a:cubicBezTo>
                  <a:pt x="2481" y="3483"/>
                  <a:pt x="1251" y="5269"/>
                  <a:pt x="583" y="11343"/>
                </a:cubicBezTo>
                <a:cubicBezTo>
                  <a:pt x="304" y="11737"/>
                  <a:pt x="179" y="12329"/>
                  <a:pt x="47" y="13313"/>
                </a:cubicBezTo>
                <a:cubicBezTo>
                  <a:pt x="-59" y="14113"/>
                  <a:pt x="47" y="15020"/>
                  <a:pt x="47" y="15020"/>
                </a:cubicBezTo>
                <a:cubicBezTo>
                  <a:pt x="533" y="14678"/>
                  <a:pt x="1030" y="12935"/>
                  <a:pt x="942" y="11462"/>
                </a:cubicBezTo>
                <a:cubicBezTo>
                  <a:pt x="1063" y="10205"/>
                  <a:pt x="1652" y="6464"/>
                  <a:pt x="2281" y="6156"/>
                </a:cubicBezTo>
                <a:cubicBezTo>
                  <a:pt x="2511" y="8306"/>
                  <a:pt x="3102" y="11155"/>
                  <a:pt x="1921" y="14029"/>
                </a:cubicBezTo>
                <a:cubicBezTo>
                  <a:pt x="1729" y="15969"/>
                  <a:pt x="1837" y="19104"/>
                  <a:pt x="1417" y="20501"/>
                </a:cubicBezTo>
                <a:lnTo>
                  <a:pt x="1670" y="20596"/>
                </a:lnTo>
                <a:cubicBezTo>
                  <a:pt x="1670" y="20596"/>
                  <a:pt x="1703" y="20912"/>
                  <a:pt x="1625" y="21545"/>
                </a:cubicBezTo>
                <a:lnTo>
                  <a:pt x="2879" y="21545"/>
                </a:lnTo>
                <a:cubicBezTo>
                  <a:pt x="2879" y="21545"/>
                  <a:pt x="2667" y="21089"/>
                  <a:pt x="2519" y="20457"/>
                </a:cubicBezTo>
                <a:cubicBezTo>
                  <a:pt x="2371" y="19825"/>
                  <a:pt x="2498" y="16804"/>
                  <a:pt x="3006" y="15470"/>
                </a:cubicBezTo>
                <a:cubicBezTo>
                  <a:pt x="3428" y="14696"/>
                  <a:pt x="3775" y="13780"/>
                  <a:pt x="4001" y="13000"/>
                </a:cubicBezTo>
                <a:cubicBezTo>
                  <a:pt x="4239" y="12858"/>
                  <a:pt x="4531" y="12716"/>
                  <a:pt x="4864" y="12611"/>
                </a:cubicBezTo>
                <a:lnTo>
                  <a:pt x="4639" y="15203"/>
                </a:lnTo>
                <a:cubicBezTo>
                  <a:pt x="4639" y="15203"/>
                  <a:pt x="5252" y="17632"/>
                  <a:pt x="5433" y="18667"/>
                </a:cubicBezTo>
                <a:cubicBezTo>
                  <a:pt x="5588" y="19553"/>
                  <a:pt x="5609" y="20585"/>
                  <a:pt x="5609" y="20585"/>
                </a:cubicBezTo>
                <a:lnTo>
                  <a:pt x="5873" y="20712"/>
                </a:lnTo>
                <a:cubicBezTo>
                  <a:pt x="5929" y="21326"/>
                  <a:pt x="6046" y="21545"/>
                  <a:pt x="6046" y="21545"/>
                </a:cubicBezTo>
                <a:lnTo>
                  <a:pt x="7273" y="21545"/>
                </a:lnTo>
                <a:cubicBezTo>
                  <a:pt x="5363" y="17861"/>
                  <a:pt x="6017" y="13841"/>
                  <a:pt x="6319" y="12497"/>
                </a:cubicBezTo>
                <a:cubicBezTo>
                  <a:pt x="6513" y="12530"/>
                  <a:pt x="6711" y="12583"/>
                  <a:pt x="6913" y="12661"/>
                </a:cubicBezTo>
                <a:cubicBezTo>
                  <a:pt x="8430" y="13251"/>
                  <a:pt x="9964" y="13797"/>
                  <a:pt x="11341" y="13627"/>
                </a:cubicBezTo>
                <a:cubicBezTo>
                  <a:pt x="11321" y="14595"/>
                  <a:pt x="11350" y="15634"/>
                  <a:pt x="11373" y="16347"/>
                </a:cubicBezTo>
                <a:cubicBezTo>
                  <a:pt x="11419" y="17769"/>
                  <a:pt x="10988" y="20474"/>
                  <a:pt x="10988" y="20474"/>
                </a:cubicBezTo>
                <a:lnTo>
                  <a:pt x="11240" y="20615"/>
                </a:lnTo>
                <a:cubicBezTo>
                  <a:pt x="11240" y="20615"/>
                  <a:pt x="11195" y="21245"/>
                  <a:pt x="11408" y="21545"/>
                </a:cubicBezTo>
                <a:lnTo>
                  <a:pt x="12403" y="21545"/>
                </a:lnTo>
                <a:cubicBezTo>
                  <a:pt x="11731" y="20234"/>
                  <a:pt x="12064" y="17577"/>
                  <a:pt x="12393" y="16874"/>
                </a:cubicBezTo>
                <a:cubicBezTo>
                  <a:pt x="12529" y="16581"/>
                  <a:pt x="12650" y="15573"/>
                  <a:pt x="12746" y="14496"/>
                </a:cubicBezTo>
                <a:cubicBezTo>
                  <a:pt x="12830" y="15210"/>
                  <a:pt x="12951" y="15729"/>
                  <a:pt x="13108" y="16114"/>
                </a:cubicBezTo>
                <a:cubicBezTo>
                  <a:pt x="13681" y="17523"/>
                  <a:pt x="13742" y="20554"/>
                  <a:pt x="13742" y="20554"/>
                </a:cubicBezTo>
                <a:lnTo>
                  <a:pt x="13983" y="20715"/>
                </a:lnTo>
                <a:cubicBezTo>
                  <a:pt x="13983" y="20715"/>
                  <a:pt x="14035" y="21312"/>
                  <a:pt x="14240" y="21545"/>
                </a:cubicBezTo>
                <a:lnTo>
                  <a:pt x="15320" y="21545"/>
                </a:lnTo>
                <a:cubicBezTo>
                  <a:pt x="15320" y="21545"/>
                  <a:pt x="14239" y="19951"/>
                  <a:pt x="14303" y="15822"/>
                </a:cubicBezTo>
                <a:cubicBezTo>
                  <a:pt x="14309" y="15469"/>
                  <a:pt x="14259" y="13973"/>
                  <a:pt x="14225" y="12969"/>
                </a:cubicBezTo>
                <a:cubicBezTo>
                  <a:pt x="14499" y="12708"/>
                  <a:pt x="14738" y="12286"/>
                  <a:pt x="14898" y="11607"/>
                </a:cubicBezTo>
                <a:cubicBezTo>
                  <a:pt x="15809" y="7427"/>
                  <a:pt x="17536" y="6689"/>
                  <a:pt x="18321" y="6900"/>
                </a:cubicBezTo>
                <a:cubicBezTo>
                  <a:pt x="19105" y="7110"/>
                  <a:pt x="19444" y="6865"/>
                  <a:pt x="19995" y="6514"/>
                </a:cubicBezTo>
                <a:cubicBezTo>
                  <a:pt x="20610" y="7392"/>
                  <a:pt x="20758" y="7111"/>
                  <a:pt x="20928" y="7111"/>
                </a:cubicBezTo>
                <a:cubicBezTo>
                  <a:pt x="21097" y="7111"/>
                  <a:pt x="21202" y="6584"/>
                  <a:pt x="21372" y="6197"/>
                </a:cubicBezTo>
                <a:cubicBezTo>
                  <a:pt x="21541" y="5811"/>
                  <a:pt x="21288" y="5285"/>
                  <a:pt x="21097" y="5110"/>
                </a:cubicBezTo>
                <a:cubicBezTo>
                  <a:pt x="20906" y="4934"/>
                  <a:pt x="20142" y="3246"/>
                  <a:pt x="19888" y="2193"/>
                </a:cubicBezTo>
                <a:cubicBezTo>
                  <a:pt x="19634" y="1139"/>
                  <a:pt x="19126" y="1316"/>
                  <a:pt x="18935" y="719"/>
                </a:cubicBezTo>
                <a:cubicBezTo>
                  <a:pt x="18816" y="346"/>
                  <a:pt x="18622" y="-55"/>
                  <a:pt x="18406" y="6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19" name="Πρόβατο"/>
          <p:cNvSpPr>
            <a:spLocks/>
          </p:cNvSpPr>
          <p:nvPr/>
        </p:nvSpPr>
        <p:spPr>
          <a:xfrm>
            <a:off x="774307" y="5938797"/>
            <a:ext cx="529468" cy="377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600" extrusionOk="0">
                <a:moveTo>
                  <a:pt x="18154" y="0"/>
                </a:moveTo>
                <a:cubicBezTo>
                  <a:pt x="17768" y="0"/>
                  <a:pt x="17439" y="304"/>
                  <a:pt x="17143" y="752"/>
                </a:cubicBezTo>
                <a:cubicBezTo>
                  <a:pt x="16993" y="653"/>
                  <a:pt x="16800" y="568"/>
                  <a:pt x="16564" y="546"/>
                </a:cubicBezTo>
                <a:cubicBezTo>
                  <a:pt x="16032" y="485"/>
                  <a:pt x="15762" y="569"/>
                  <a:pt x="15509" y="380"/>
                </a:cubicBezTo>
                <a:cubicBezTo>
                  <a:pt x="15445" y="326"/>
                  <a:pt x="15376" y="433"/>
                  <a:pt x="15414" y="524"/>
                </a:cubicBezTo>
                <a:cubicBezTo>
                  <a:pt x="15661" y="1132"/>
                  <a:pt x="16021" y="1648"/>
                  <a:pt x="16483" y="1974"/>
                </a:cubicBezTo>
                <a:cubicBezTo>
                  <a:pt x="16338" y="2262"/>
                  <a:pt x="16197" y="2558"/>
                  <a:pt x="16047" y="2823"/>
                </a:cubicBezTo>
                <a:cubicBezTo>
                  <a:pt x="14913" y="4866"/>
                  <a:pt x="13774" y="3583"/>
                  <a:pt x="13774" y="3583"/>
                </a:cubicBezTo>
                <a:lnTo>
                  <a:pt x="13758" y="3637"/>
                </a:lnTo>
                <a:lnTo>
                  <a:pt x="13747" y="3583"/>
                </a:lnTo>
                <a:cubicBezTo>
                  <a:pt x="12850" y="3028"/>
                  <a:pt x="11844" y="4009"/>
                  <a:pt x="10430" y="3979"/>
                </a:cubicBezTo>
                <a:cubicBezTo>
                  <a:pt x="9017" y="3956"/>
                  <a:pt x="918" y="364"/>
                  <a:pt x="725" y="6719"/>
                </a:cubicBezTo>
                <a:cubicBezTo>
                  <a:pt x="628" y="10060"/>
                  <a:pt x="2649" y="10037"/>
                  <a:pt x="483" y="13469"/>
                </a:cubicBezTo>
                <a:cubicBezTo>
                  <a:pt x="268" y="13735"/>
                  <a:pt x="97" y="13947"/>
                  <a:pt x="97" y="15109"/>
                </a:cubicBezTo>
                <a:cubicBezTo>
                  <a:pt x="97" y="16270"/>
                  <a:pt x="97" y="19384"/>
                  <a:pt x="97" y="19581"/>
                </a:cubicBezTo>
                <a:cubicBezTo>
                  <a:pt x="97" y="19786"/>
                  <a:pt x="-60" y="20180"/>
                  <a:pt x="26" y="20499"/>
                </a:cubicBezTo>
                <a:cubicBezTo>
                  <a:pt x="305" y="20499"/>
                  <a:pt x="537" y="20538"/>
                  <a:pt x="510" y="20910"/>
                </a:cubicBezTo>
                <a:cubicBezTo>
                  <a:pt x="483" y="21282"/>
                  <a:pt x="683" y="21600"/>
                  <a:pt x="683" y="21600"/>
                </a:cubicBezTo>
                <a:lnTo>
                  <a:pt x="1758" y="21600"/>
                </a:lnTo>
                <a:cubicBezTo>
                  <a:pt x="1758" y="21600"/>
                  <a:pt x="1757" y="21069"/>
                  <a:pt x="1360" y="20713"/>
                </a:cubicBezTo>
                <a:cubicBezTo>
                  <a:pt x="1628" y="20189"/>
                  <a:pt x="1145" y="20241"/>
                  <a:pt x="1086" y="19474"/>
                </a:cubicBezTo>
                <a:cubicBezTo>
                  <a:pt x="1027" y="18707"/>
                  <a:pt x="586" y="16096"/>
                  <a:pt x="1816" y="14380"/>
                </a:cubicBezTo>
                <a:cubicBezTo>
                  <a:pt x="2784" y="13029"/>
                  <a:pt x="3530" y="12020"/>
                  <a:pt x="3810" y="11640"/>
                </a:cubicBezTo>
                <a:cubicBezTo>
                  <a:pt x="3665" y="12179"/>
                  <a:pt x="3407" y="12778"/>
                  <a:pt x="2972" y="13469"/>
                </a:cubicBezTo>
                <a:cubicBezTo>
                  <a:pt x="2757" y="13735"/>
                  <a:pt x="2584" y="13947"/>
                  <a:pt x="2584" y="15109"/>
                </a:cubicBezTo>
                <a:cubicBezTo>
                  <a:pt x="2584" y="16270"/>
                  <a:pt x="2584" y="19384"/>
                  <a:pt x="2584" y="19581"/>
                </a:cubicBezTo>
                <a:cubicBezTo>
                  <a:pt x="2584" y="19786"/>
                  <a:pt x="2429" y="20180"/>
                  <a:pt x="2515" y="20499"/>
                </a:cubicBezTo>
                <a:cubicBezTo>
                  <a:pt x="2794" y="20499"/>
                  <a:pt x="3026" y="20538"/>
                  <a:pt x="2999" y="20910"/>
                </a:cubicBezTo>
                <a:cubicBezTo>
                  <a:pt x="2972" y="21282"/>
                  <a:pt x="3170" y="21600"/>
                  <a:pt x="3170" y="21600"/>
                </a:cubicBezTo>
                <a:lnTo>
                  <a:pt x="4245" y="21600"/>
                </a:lnTo>
                <a:cubicBezTo>
                  <a:pt x="4245" y="21600"/>
                  <a:pt x="4245" y="21069"/>
                  <a:pt x="3847" y="20713"/>
                </a:cubicBezTo>
                <a:cubicBezTo>
                  <a:pt x="4116" y="20189"/>
                  <a:pt x="3632" y="20241"/>
                  <a:pt x="3573" y="19474"/>
                </a:cubicBezTo>
                <a:cubicBezTo>
                  <a:pt x="3514" y="18707"/>
                  <a:pt x="3073" y="16096"/>
                  <a:pt x="4304" y="14380"/>
                </a:cubicBezTo>
                <a:cubicBezTo>
                  <a:pt x="4712" y="13803"/>
                  <a:pt x="5083" y="13295"/>
                  <a:pt x="5400" y="12862"/>
                </a:cubicBezTo>
                <a:cubicBezTo>
                  <a:pt x="6524" y="13644"/>
                  <a:pt x="8223" y="14327"/>
                  <a:pt x="10249" y="13545"/>
                </a:cubicBezTo>
                <a:cubicBezTo>
                  <a:pt x="10211" y="14433"/>
                  <a:pt x="10227" y="15290"/>
                  <a:pt x="10345" y="15951"/>
                </a:cubicBezTo>
                <a:cubicBezTo>
                  <a:pt x="10635" y="17636"/>
                  <a:pt x="10651" y="19483"/>
                  <a:pt x="10367" y="20371"/>
                </a:cubicBezTo>
                <a:cubicBezTo>
                  <a:pt x="10721" y="20713"/>
                  <a:pt x="10721" y="20713"/>
                  <a:pt x="10721" y="20713"/>
                </a:cubicBezTo>
                <a:cubicBezTo>
                  <a:pt x="10721" y="20713"/>
                  <a:pt x="10668" y="21251"/>
                  <a:pt x="10985" y="21593"/>
                </a:cubicBezTo>
                <a:cubicBezTo>
                  <a:pt x="11436" y="21593"/>
                  <a:pt x="12172" y="21593"/>
                  <a:pt x="12172" y="21593"/>
                </a:cubicBezTo>
                <a:cubicBezTo>
                  <a:pt x="12172" y="21593"/>
                  <a:pt x="12060" y="20735"/>
                  <a:pt x="11630" y="20150"/>
                </a:cubicBezTo>
                <a:cubicBezTo>
                  <a:pt x="11511" y="19057"/>
                  <a:pt x="11345" y="17401"/>
                  <a:pt x="11754" y="15185"/>
                </a:cubicBezTo>
                <a:cubicBezTo>
                  <a:pt x="11851" y="15465"/>
                  <a:pt x="11957" y="15723"/>
                  <a:pt x="12070" y="15958"/>
                </a:cubicBezTo>
                <a:cubicBezTo>
                  <a:pt x="12827" y="17499"/>
                  <a:pt x="12784" y="19490"/>
                  <a:pt x="12607" y="20378"/>
                </a:cubicBezTo>
                <a:cubicBezTo>
                  <a:pt x="13005" y="20720"/>
                  <a:pt x="13005" y="20720"/>
                  <a:pt x="13005" y="20720"/>
                </a:cubicBezTo>
                <a:cubicBezTo>
                  <a:pt x="13005" y="20720"/>
                  <a:pt x="13043" y="21258"/>
                  <a:pt x="13398" y="21600"/>
                </a:cubicBezTo>
                <a:cubicBezTo>
                  <a:pt x="13850" y="21600"/>
                  <a:pt x="14586" y="21600"/>
                  <a:pt x="14586" y="21600"/>
                </a:cubicBezTo>
                <a:cubicBezTo>
                  <a:pt x="14586" y="21600"/>
                  <a:pt x="14413" y="20659"/>
                  <a:pt x="13789" y="20157"/>
                </a:cubicBezTo>
                <a:cubicBezTo>
                  <a:pt x="13467" y="18760"/>
                  <a:pt x="13016" y="16429"/>
                  <a:pt x="13628" y="13187"/>
                </a:cubicBezTo>
                <a:cubicBezTo>
                  <a:pt x="15031" y="12625"/>
                  <a:pt x="15682" y="11199"/>
                  <a:pt x="15978" y="10129"/>
                </a:cubicBezTo>
                <a:cubicBezTo>
                  <a:pt x="16182" y="9400"/>
                  <a:pt x="16483" y="8732"/>
                  <a:pt x="16886" y="8193"/>
                </a:cubicBezTo>
                <a:cubicBezTo>
                  <a:pt x="17542" y="7319"/>
                  <a:pt x="17525" y="6309"/>
                  <a:pt x="17573" y="6074"/>
                </a:cubicBezTo>
                <a:cubicBezTo>
                  <a:pt x="17611" y="5876"/>
                  <a:pt x="18014" y="5481"/>
                  <a:pt x="18294" y="5215"/>
                </a:cubicBezTo>
                <a:cubicBezTo>
                  <a:pt x="18960" y="5777"/>
                  <a:pt x="19696" y="5162"/>
                  <a:pt x="20104" y="5625"/>
                </a:cubicBezTo>
                <a:cubicBezTo>
                  <a:pt x="20556" y="6134"/>
                  <a:pt x="20965" y="5839"/>
                  <a:pt x="21115" y="5414"/>
                </a:cubicBezTo>
                <a:cubicBezTo>
                  <a:pt x="21540" y="5483"/>
                  <a:pt x="21353" y="5170"/>
                  <a:pt x="21428" y="4707"/>
                </a:cubicBezTo>
                <a:cubicBezTo>
                  <a:pt x="21508" y="4244"/>
                  <a:pt x="21234" y="3667"/>
                  <a:pt x="20949" y="3386"/>
                </a:cubicBezTo>
                <a:cubicBezTo>
                  <a:pt x="20664" y="3105"/>
                  <a:pt x="20298" y="1518"/>
                  <a:pt x="19674" y="1039"/>
                </a:cubicBezTo>
                <a:cubicBezTo>
                  <a:pt x="19363" y="250"/>
                  <a:pt x="19052" y="0"/>
                  <a:pt x="18154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20" name="Ψάρι"/>
          <p:cNvSpPr>
            <a:spLocks/>
          </p:cNvSpPr>
          <p:nvPr/>
        </p:nvSpPr>
        <p:spPr>
          <a:xfrm>
            <a:off x="260820" y="5912232"/>
            <a:ext cx="487235" cy="18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038" extrusionOk="0">
                <a:moveTo>
                  <a:pt x="11235" y="8"/>
                </a:moveTo>
                <a:cubicBezTo>
                  <a:pt x="11182" y="31"/>
                  <a:pt x="11132" y="99"/>
                  <a:pt x="11094" y="209"/>
                </a:cubicBezTo>
                <a:cubicBezTo>
                  <a:pt x="10679" y="1433"/>
                  <a:pt x="9369" y="5276"/>
                  <a:pt x="9198" y="5616"/>
                </a:cubicBezTo>
                <a:cubicBezTo>
                  <a:pt x="9095" y="5819"/>
                  <a:pt x="9509" y="6327"/>
                  <a:pt x="9944" y="6778"/>
                </a:cubicBezTo>
                <a:cubicBezTo>
                  <a:pt x="6449" y="8307"/>
                  <a:pt x="4876" y="10664"/>
                  <a:pt x="3123" y="8573"/>
                </a:cubicBezTo>
                <a:cubicBezTo>
                  <a:pt x="1881" y="7091"/>
                  <a:pt x="1092" y="5440"/>
                  <a:pt x="203" y="5778"/>
                </a:cubicBezTo>
                <a:cubicBezTo>
                  <a:pt x="240" y="8738"/>
                  <a:pt x="834" y="11471"/>
                  <a:pt x="834" y="11471"/>
                </a:cubicBezTo>
                <a:cubicBezTo>
                  <a:pt x="834" y="11471"/>
                  <a:pt x="95" y="14810"/>
                  <a:pt x="0" y="16937"/>
                </a:cubicBezTo>
                <a:cubicBezTo>
                  <a:pt x="1837" y="17082"/>
                  <a:pt x="3541" y="13698"/>
                  <a:pt x="4601" y="13988"/>
                </a:cubicBezTo>
                <a:cubicBezTo>
                  <a:pt x="4813" y="14046"/>
                  <a:pt x="5152" y="14222"/>
                  <a:pt x="5586" y="14467"/>
                </a:cubicBezTo>
                <a:cubicBezTo>
                  <a:pt x="5315" y="14882"/>
                  <a:pt x="5094" y="15004"/>
                  <a:pt x="4976" y="15039"/>
                </a:cubicBezTo>
                <a:cubicBezTo>
                  <a:pt x="4923" y="15055"/>
                  <a:pt x="4879" y="15162"/>
                  <a:pt x="4876" y="15300"/>
                </a:cubicBezTo>
                <a:cubicBezTo>
                  <a:pt x="4846" y="16608"/>
                  <a:pt x="5056" y="18308"/>
                  <a:pt x="5160" y="19061"/>
                </a:cubicBezTo>
                <a:cubicBezTo>
                  <a:pt x="5195" y="19313"/>
                  <a:pt x="5293" y="19466"/>
                  <a:pt x="5396" y="19433"/>
                </a:cubicBezTo>
                <a:cubicBezTo>
                  <a:pt x="5637" y="19355"/>
                  <a:pt x="6464" y="18449"/>
                  <a:pt x="7100" y="17514"/>
                </a:cubicBezTo>
                <a:cubicBezTo>
                  <a:pt x="7943" y="16277"/>
                  <a:pt x="8861" y="16266"/>
                  <a:pt x="8861" y="16266"/>
                </a:cubicBezTo>
                <a:cubicBezTo>
                  <a:pt x="9327" y="16491"/>
                  <a:pt x="9806" y="16702"/>
                  <a:pt x="10291" y="16886"/>
                </a:cubicBezTo>
                <a:cubicBezTo>
                  <a:pt x="10140" y="18742"/>
                  <a:pt x="9464" y="21586"/>
                  <a:pt x="10262" y="20946"/>
                </a:cubicBezTo>
                <a:cubicBezTo>
                  <a:pt x="11145" y="20238"/>
                  <a:pt x="12134" y="18328"/>
                  <a:pt x="12550" y="17475"/>
                </a:cubicBezTo>
                <a:cubicBezTo>
                  <a:pt x="12769" y="17501"/>
                  <a:pt x="12984" y="17514"/>
                  <a:pt x="13196" y="17514"/>
                </a:cubicBezTo>
                <a:cubicBezTo>
                  <a:pt x="14021" y="17514"/>
                  <a:pt x="14952" y="17271"/>
                  <a:pt x="15883" y="16886"/>
                </a:cubicBezTo>
                <a:cubicBezTo>
                  <a:pt x="15916" y="17534"/>
                  <a:pt x="15950" y="18451"/>
                  <a:pt x="15941" y="19377"/>
                </a:cubicBezTo>
                <a:cubicBezTo>
                  <a:pt x="15937" y="19845"/>
                  <a:pt x="16148" y="20115"/>
                  <a:pt x="16293" y="19830"/>
                </a:cubicBezTo>
                <a:cubicBezTo>
                  <a:pt x="16847" y="18744"/>
                  <a:pt x="17302" y="16924"/>
                  <a:pt x="17495" y="16086"/>
                </a:cubicBezTo>
                <a:cubicBezTo>
                  <a:pt x="19657" y="14841"/>
                  <a:pt x="21472" y="13116"/>
                  <a:pt x="21472" y="12343"/>
                </a:cubicBezTo>
                <a:cubicBezTo>
                  <a:pt x="21472" y="12028"/>
                  <a:pt x="20941" y="12244"/>
                  <a:pt x="20941" y="12244"/>
                </a:cubicBezTo>
                <a:cubicBezTo>
                  <a:pt x="20941" y="12244"/>
                  <a:pt x="21600" y="11445"/>
                  <a:pt x="21433" y="10843"/>
                </a:cubicBezTo>
                <a:cubicBezTo>
                  <a:pt x="21121" y="9712"/>
                  <a:pt x="18460" y="5605"/>
                  <a:pt x="13846" y="5787"/>
                </a:cubicBezTo>
                <a:cubicBezTo>
                  <a:pt x="13671" y="5358"/>
                  <a:pt x="13372" y="4650"/>
                  <a:pt x="13079" y="3855"/>
                </a:cubicBezTo>
                <a:cubicBezTo>
                  <a:pt x="12562" y="2448"/>
                  <a:pt x="11708" y="539"/>
                  <a:pt x="11394" y="81"/>
                </a:cubicBezTo>
                <a:cubicBezTo>
                  <a:pt x="11344" y="9"/>
                  <a:pt x="11288" y="-14"/>
                  <a:pt x="11235" y="8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21" name="Σχολείο"/>
          <p:cNvSpPr>
            <a:spLocks/>
          </p:cNvSpPr>
          <p:nvPr/>
        </p:nvSpPr>
        <p:spPr>
          <a:xfrm>
            <a:off x="9066387" y="5945519"/>
            <a:ext cx="601929" cy="563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extrusionOk="0">
                <a:moveTo>
                  <a:pt x="11838" y="1"/>
                </a:moveTo>
                <a:cubicBezTo>
                  <a:pt x="11451" y="20"/>
                  <a:pt x="11064" y="444"/>
                  <a:pt x="10677" y="58"/>
                </a:cubicBezTo>
                <a:cubicBezTo>
                  <a:pt x="10677" y="193"/>
                  <a:pt x="10677" y="375"/>
                  <a:pt x="10677" y="559"/>
                </a:cubicBezTo>
                <a:lnTo>
                  <a:pt x="10677" y="1177"/>
                </a:lnTo>
                <a:lnTo>
                  <a:pt x="10677" y="2404"/>
                </a:lnTo>
                <a:lnTo>
                  <a:pt x="7941" y="3999"/>
                </a:lnTo>
                <a:lnTo>
                  <a:pt x="5624" y="3999"/>
                </a:lnTo>
                <a:lnTo>
                  <a:pt x="5624" y="5805"/>
                </a:lnTo>
                <a:lnTo>
                  <a:pt x="0" y="5805"/>
                </a:lnTo>
                <a:lnTo>
                  <a:pt x="0" y="7219"/>
                </a:lnTo>
                <a:lnTo>
                  <a:pt x="21600" y="7219"/>
                </a:lnTo>
                <a:lnTo>
                  <a:pt x="21600" y="5805"/>
                </a:lnTo>
                <a:lnTo>
                  <a:pt x="15976" y="5805"/>
                </a:lnTo>
                <a:lnTo>
                  <a:pt x="15976" y="3999"/>
                </a:lnTo>
                <a:lnTo>
                  <a:pt x="13660" y="3999"/>
                </a:lnTo>
                <a:lnTo>
                  <a:pt x="10925" y="2404"/>
                </a:lnTo>
                <a:lnTo>
                  <a:pt x="10925" y="1325"/>
                </a:lnTo>
                <a:cubicBezTo>
                  <a:pt x="11358" y="1431"/>
                  <a:pt x="11792" y="847"/>
                  <a:pt x="12226" y="1278"/>
                </a:cubicBezTo>
                <a:cubicBezTo>
                  <a:pt x="12226" y="979"/>
                  <a:pt x="12226" y="460"/>
                  <a:pt x="12226" y="161"/>
                </a:cubicBezTo>
                <a:cubicBezTo>
                  <a:pt x="12097" y="32"/>
                  <a:pt x="11967" y="-6"/>
                  <a:pt x="11838" y="1"/>
                </a:cubicBezTo>
                <a:close/>
                <a:moveTo>
                  <a:pt x="10800" y="3999"/>
                </a:moveTo>
                <a:cubicBezTo>
                  <a:pt x="11375" y="3999"/>
                  <a:pt x="11841" y="4497"/>
                  <a:pt x="11841" y="5111"/>
                </a:cubicBezTo>
                <a:cubicBezTo>
                  <a:pt x="11841" y="5725"/>
                  <a:pt x="11375" y="6223"/>
                  <a:pt x="10800" y="6223"/>
                </a:cubicBezTo>
                <a:cubicBezTo>
                  <a:pt x="10225" y="6223"/>
                  <a:pt x="9760" y="5725"/>
                  <a:pt x="9760" y="5111"/>
                </a:cubicBezTo>
                <a:cubicBezTo>
                  <a:pt x="9760" y="4497"/>
                  <a:pt x="10225" y="3999"/>
                  <a:pt x="10800" y="3999"/>
                </a:cubicBezTo>
                <a:close/>
                <a:moveTo>
                  <a:pt x="494" y="7753"/>
                </a:moveTo>
                <a:lnTo>
                  <a:pt x="494" y="21594"/>
                </a:lnTo>
                <a:lnTo>
                  <a:pt x="7305" y="21594"/>
                </a:lnTo>
                <a:lnTo>
                  <a:pt x="7305" y="20913"/>
                </a:lnTo>
                <a:lnTo>
                  <a:pt x="8005" y="20913"/>
                </a:lnTo>
                <a:lnTo>
                  <a:pt x="8005" y="20205"/>
                </a:lnTo>
                <a:lnTo>
                  <a:pt x="8704" y="20205"/>
                </a:lnTo>
                <a:lnTo>
                  <a:pt x="8704" y="19498"/>
                </a:lnTo>
                <a:lnTo>
                  <a:pt x="9200" y="19498"/>
                </a:lnTo>
                <a:lnTo>
                  <a:pt x="9200" y="16916"/>
                </a:lnTo>
                <a:lnTo>
                  <a:pt x="8461" y="16916"/>
                </a:lnTo>
                <a:lnTo>
                  <a:pt x="10786" y="15561"/>
                </a:lnTo>
                <a:lnTo>
                  <a:pt x="13110" y="16916"/>
                </a:lnTo>
                <a:lnTo>
                  <a:pt x="12401" y="16916"/>
                </a:lnTo>
                <a:lnTo>
                  <a:pt x="12401" y="19498"/>
                </a:lnTo>
                <a:lnTo>
                  <a:pt x="12898" y="19498"/>
                </a:lnTo>
                <a:lnTo>
                  <a:pt x="12898" y="20205"/>
                </a:lnTo>
                <a:lnTo>
                  <a:pt x="13596" y="20205"/>
                </a:lnTo>
                <a:lnTo>
                  <a:pt x="13596" y="20913"/>
                </a:lnTo>
                <a:lnTo>
                  <a:pt x="14295" y="20913"/>
                </a:lnTo>
                <a:lnTo>
                  <a:pt x="14295" y="21594"/>
                </a:lnTo>
                <a:lnTo>
                  <a:pt x="21107" y="21594"/>
                </a:lnTo>
                <a:lnTo>
                  <a:pt x="21107" y="7753"/>
                </a:lnTo>
                <a:lnTo>
                  <a:pt x="494" y="7753"/>
                </a:lnTo>
                <a:close/>
                <a:moveTo>
                  <a:pt x="1801" y="9133"/>
                </a:moveTo>
                <a:lnTo>
                  <a:pt x="4293" y="9133"/>
                </a:lnTo>
                <a:lnTo>
                  <a:pt x="4293" y="11148"/>
                </a:lnTo>
                <a:lnTo>
                  <a:pt x="1801" y="11148"/>
                </a:lnTo>
                <a:lnTo>
                  <a:pt x="1801" y="9133"/>
                </a:lnTo>
                <a:close/>
                <a:moveTo>
                  <a:pt x="5670" y="9133"/>
                </a:moveTo>
                <a:lnTo>
                  <a:pt x="8162" y="9133"/>
                </a:lnTo>
                <a:lnTo>
                  <a:pt x="8162" y="11148"/>
                </a:lnTo>
                <a:lnTo>
                  <a:pt x="5670" y="11148"/>
                </a:lnTo>
                <a:lnTo>
                  <a:pt x="5670" y="9133"/>
                </a:lnTo>
                <a:close/>
                <a:moveTo>
                  <a:pt x="9539" y="9133"/>
                </a:moveTo>
                <a:lnTo>
                  <a:pt x="12032" y="9133"/>
                </a:lnTo>
                <a:lnTo>
                  <a:pt x="12032" y="11148"/>
                </a:lnTo>
                <a:lnTo>
                  <a:pt x="9539" y="11148"/>
                </a:lnTo>
                <a:lnTo>
                  <a:pt x="9539" y="9133"/>
                </a:lnTo>
                <a:close/>
                <a:moveTo>
                  <a:pt x="13411" y="9133"/>
                </a:moveTo>
                <a:lnTo>
                  <a:pt x="15901" y="9133"/>
                </a:lnTo>
                <a:lnTo>
                  <a:pt x="15901" y="11148"/>
                </a:lnTo>
                <a:lnTo>
                  <a:pt x="13411" y="11148"/>
                </a:lnTo>
                <a:lnTo>
                  <a:pt x="13411" y="9133"/>
                </a:lnTo>
                <a:close/>
                <a:moveTo>
                  <a:pt x="17280" y="9133"/>
                </a:moveTo>
                <a:lnTo>
                  <a:pt x="19771" y="9133"/>
                </a:lnTo>
                <a:lnTo>
                  <a:pt x="19771" y="11148"/>
                </a:lnTo>
                <a:lnTo>
                  <a:pt x="17280" y="11148"/>
                </a:lnTo>
                <a:lnTo>
                  <a:pt x="17280" y="9133"/>
                </a:lnTo>
                <a:close/>
                <a:moveTo>
                  <a:pt x="1801" y="13025"/>
                </a:moveTo>
                <a:lnTo>
                  <a:pt x="4293" y="13025"/>
                </a:lnTo>
                <a:lnTo>
                  <a:pt x="4293" y="15040"/>
                </a:lnTo>
                <a:lnTo>
                  <a:pt x="1801" y="15040"/>
                </a:lnTo>
                <a:lnTo>
                  <a:pt x="1801" y="13025"/>
                </a:lnTo>
                <a:close/>
                <a:moveTo>
                  <a:pt x="5670" y="13025"/>
                </a:moveTo>
                <a:lnTo>
                  <a:pt x="8162" y="13025"/>
                </a:lnTo>
                <a:lnTo>
                  <a:pt x="8162" y="15040"/>
                </a:lnTo>
                <a:lnTo>
                  <a:pt x="5670" y="15040"/>
                </a:lnTo>
                <a:lnTo>
                  <a:pt x="5670" y="13025"/>
                </a:lnTo>
                <a:close/>
                <a:moveTo>
                  <a:pt x="9539" y="13025"/>
                </a:moveTo>
                <a:lnTo>
                  <a:pt x="12032" y="13025"/>
                </a:lnTo>
                <a:lnTo>
                  <a:pt x="12032" y="15040"/>
                </a:lnTo>
                <a:lnTo>
                  <a:pt x="9539" y="15040"/>
                </a:lnTo>
                <a:lnTo>
                  <a:pt x="9539" y="13025"/>
                </a:lnTo>
                <a:close/>
                <a:moveTo>
                  <a:pt x="13411" y="13025"/>
                </a:moveTo>
                <a:lnTo>
                  <a:pt x="15901" y="13025"/>
                </a:lnTo>
                <a:lnTo>
                  <a:pt x="15901" y="15040"/>
                </a:lnTo>
                <a:lnTo>
                  <a:pt x="13411" y="15040"/>
                </a:lnTo>
                <a:lnTo>
                  <a:pt x="13411" y="13025"/>
                </a:lnTo>
                <a:close/>
                <a:moveTo>
                  <a:pt x="17280" y="13025"/>
                </a:moveTo>
                <a:lnTo>
                  <a:pt x="19771" y="13025"/>
                </a:lnTo>
                <a:lnTo>
                  <a:pt x="19771" y="15040"/>
                </a:lnTo>
                <a:lnTo>
                  <a:pt x="17280" y="15040"/>
                </a:lnTo>
                <a:lnTo>
                  <a:pt x="17280" y="13025"/>
                </a:lnTo>
                <a:close/>
                <a:moveTo>
                  <a:pt x="1801" y="16916"/>
                </a:moveTo>
                <a:lnTo>
                  <a:pt x="4293" y="16916"/>
                </a:lnTo>
                <a:lnTo>
                  <a:pt x="4293" y="18931"/>
                </a:lnTo>
                <a:lnTo>
                  <a:pt x="1801" y="18931"/>
                </a:lnTo>
                <a:lnTo>
                  <a:pt x="1801" y="16916"/>
                </a:lnTo>
                <a:close/>
                <a:moveTo>
                  <a:pt x="5670" y="16916"/>
                </a:moveTo>
                <a:lnTo>
                  <a:pt x="8162" y="16916"/>
                </a:lnTo>
                <a:lnTo>
                  <a:pt x="8162" y="18931"/>
                </a:lnTo>
                <a:lnTo>
                  <a:pt x="5670" y="18931"/>
                </a:lnTo>
                <a:lnTo>
                  <a:pt x="5670" y="16916"/>
                </a:lnTo>
                <a:close/>
                <a:moveTo>
                  <a:pt x="9733" y="16916"/>
                </a:moveTo>
                <a:lnTo>
                  <a:pt x="9733" y="19498"/>
                </a:lnTo>
                <a:lnTo>
                  <a:pt x="11868" y="19498"/>
                </a:lnTo>
                <a:lnTo>
                  <a:pt x="11868" y="16916"/>
                </a:lnTo>
                <a:lnTo>
                  <a:pt x="9733" y="16916"/>
                </a:lnTo>
                <a:close/>
                <a:moveTo>
                  <a:pt x="13411" y="16916"/>
                </a:moveTo>
                <a:lnTo>
                  <a:pt x="15901" y="16916"/>
                </a:lnTo>
                <a:lnTo>
                  <a:pt x="15901" y="18931"/>
                </a:lnTo>
                <a:lnTo>
                  <a:pt x="13411" y="18931"/>
                </a:lnTo>
                <a:lnTo>
                  <a:pt x="13411" y="16916"/>
                </a:lnTo>
                <a:close/>
                <a:moveTo>
                  <a:pt x="17280" y="16916"/>
                </a:moveTo>
                <a:lnTo>
                  <a:pt x="19771" y="16916"/>
                </a:lnTo>
                <a:lnTo>
                  <a:pt x="19771" y="18931"/>
                </a:lnTo>
                <a:lnTo>
                  <a:pt x="17280" y="18931"/>
                </a:lnTo>
                <a:lnTo>
                  <a:pt x="17280" y="1691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22" name="Πεζοπορία"/>
          <p:cNvSpPr>
            <a:spLocks/>
          </p:cNvSpPr>
          <p:nvPr/>
        </p:nvSpPr>
        <p:spPr>
          <a:xfrm>
            <a:off x="8126132" y="6251616"/>
            <a:ext cx="304724" cy="466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2" h="21470" extrusionOk="0">
                <a:moveTo>
                  <a:pt x="13809" y="0"/>
                </a:moveTo>
                <a:cubicBezTo>
                  <a:pt x="13161" y="0"/>
                  <a:pt x="12513" y="162"/>
                  <a:pt x="12019" y="486"/>
                </a:cubicBezTo>
                <a:cubicBezTo>
                  <a:pt x="11031" y="1136"/>
                  <a:pt x="11031" y="2190"/>
                  <a:pt x="12019" y="2840"/>
                </a:cubicBezTo>
                <a:cubicBezTo>
                  <a:pt x="13008" y="3489"/>
                  <a:pt x="14610" y="3489"/>
                  <a:pt x="15598" y="2840"/>
                </a:cubicBezTo>
                <a:cubicBezTo>
                  <a:pt x="16586" y="2190"/>
                  <a:pt x="16586" y="1136"/>
                  <a:pt x="15598" y="486"/>
                </a:cubicBezTo>
                <a:cubicBezTo>
                  <a:pt x="15104" y="162"/>
                  <a:pt x="14456" y="0"/>
                  <a:pt x="13809" y="0"/>
                </a:cubicBezTo>
                <a:close/>
                <a:moveTo>
                  <a:pt x="5513" y="1761"/>
                </a:moveTo>
                <a:cubicBezTo>
                  <a:pt x="4662" y="1803"/>
                  <a:pt x="3901" y="2199"/>
                  <a:pt x="3693" y="2786"/>
                </a:cubicBezTo>
                <a:lnTo>
                  <a:pt x="2232" y="6906"/>
                </a:lnTo>
                <a:cubicBezTo>
                  <a:pt x="1378" y="6961"/>
                  <a:pt x="597" y="7320"/>
                  <a:pt x="254" y="7879"/>
                </a:cubicBezTo>
                <a:cubicBezTo>
                  <a:pt x="-238" y="8681"/>
                  <a:pt x="354" y="9592"/>
                  <a:pt x="1574" y="9915"/>
                </a:cubicBezTo>
                <a:cubicBezTo>
                  <a:pt x="2794" y="10239"/>
                  <a:pt x="4181" y="9851"/>
                  <a:pt x="4673" y="9050"/>
                </a:cubicBezTo>
                <a:cubicBezTo>
                  <a:pt x="4846" y="8767"/>
                  <a:pt x="8803" y="2442"/>
                  <a:pt x="8803" y="2442"/>
                </a:cubicBezTo>
                <a:lnTo>
                  <a:pt x="6378" y="1843"/>
                </a:lnTo>
                <a:cubicBezTo>
                  <a:pt x="6092" y="1773"/>
                  <a:pt x="5796" y="1747"/>
                  <a:pt x="5513" y="1761"/>
                </a:cubicBezTo>
                <a:close/>
                <a:moveTo>
                  <a:pt x="11585" y="3288"/>
                </a:moveTo>
                <a:cubicBezTo>
                  <a:pt x="9748" y="3252"/>
                  <a:pt x="7973" y="4760"/>
                  <a:pt x="6498" y="7059"/>
                </a:cubicBezTo>
                <a:cubicBezTo>
                  <a:pt x="4812" y="9686"/>
                  <a:pt x="5908" y="11797"/>
                  <a:pt x="5908" y="11797"/>
                </a:cubicBezTo>
                <a:lnTo>
                  <a:pt x="3881" y="14760"/>
                </a:lnTo>
                <a:lnTo>
                  <a:pt x="162" y="20126"/>
                </a:lnTo>
                <a:cubicBezTo>
                  <a:pt x="-197" y="20570"/>
                  <a:pt x="63" y="21127"/>
                  <a:pt x="739" y="21364"/>
                </a:cubicBezTo>
                <a:cubicBezTo>
                  <a:pt x="1415" y="21600"/>
                  <a:pt x="2261" y="21429"/>
                  <a:pt x="2620" y="20985"/>
                </a:cubicBezTo>
                <a:lnTo>
                  <a:pt x="3256" y="20235"/>
                </a:lnTo>
                <a:lnTo>
                  <a:pt x="8652" y="13911"/>
                </a:lnTo>
                <a:lnTo>
                  <a:pt x="9615" y="15382"/>
                </a:lnTo>
                <a:cubicBezTo>
                  <a:pt x="9630" y="15414"/>
                  <a:pt x="9648" y="15447"/>
                  <a:pt x="9668" y="15479"/>
                </a:cubicBezTo>
                <a:lnTo>
                  <a:pt x="13158" y="20817"/>
                </a:lnTo>
                <a:cubicBezTo>
                  <a:pt x="13473" y="21306"/>
                  <a:pt x="14340" y="21537"/>
                  <a:pt x="15085" y="21330"/>
                </a:cubicBezTo>
                <a:cubicBezTo>
                  <a:pt x="15759" y="21143"/>
                  <a:pt x="16068" y="20642"/>
                  <a:pt x="15887" y="20186"/>
                </a:cubicBezTo>
                <a:lnTo>
                  <a:pt x="15876" y="20164"/>
                </a:lnTo>
                <a:cubicBezTo>
                  <a:pt x="15868" y="20144"/>
                  <a:pt x="15859" y="20125"/>
                  <a:pt x="15848" y="20106"/>
                </a:cubicBezTo>
                <a:lnTo>
                  <a:pt x="14541" y="17420"/>
                </a:lnTo>
                <a:lnTo>
                  <a:pt x="13237" y="14726"/>
                </a:lnTo>
                <a:cubicBezTo>
                  <a:pt x="13233" y="14720"/>
                  <a:pt x="13226" y="14714"/>
                  <a:pt x="13222" y="14708"/>
                </a:cubicBezTo>
                <a:lnTo>
                  <a:pt x="10993" y="10123"/>
                </a:lnTo>
                <a:lnTo>
                  <a:pt x="12298" y="7830"/>
                </a:lnTo>
                <a:lnTo>
                  <a:pt x="13436" y="9350"/>
                </a:lnTo>
                <a:lnTo>
                  <a:pt x="19583" y="9865"/>
                </a:lnTo>
                <a:lnTo>
                  <a:pt x="17809" y="21174"/>
                </a:lnTo>
                <a:lnTo>
                  <a:pt x="18669" y="21174"/>
                </a:lnTo>
                <a:lnTo>
                  <a:pt x="21362" y="6899"/>
                </a:lnTo>
                <a:lnTo>
                  <a:pt x="20047" y="6899"/>
                </a:lnTo>
                <a:lnTo>
                  <a:pt x="19815" y="8389"/>
                </a:lnTo>
                <a:cubicBezTo>
                  <a:pt x="19071" y="8282"/>
                  <a:pt x="17634" y="8072"/>
                  <a:pt x="16075" y="7823"/>
                </a:cubicBezTo>
                <a:cubicBezTo>
                  <a:pt x="13880" y="7474"/>
                  <a:pt x="15669" y="4276"/>
                  <a:pt x="12377" y="3400"/>
                </a:cubicBezTo>
                <a:cubicBezTo>
                  <a:pt x="12112" y="3330"/>
                  <a:pt x="11848" y="3293"/>
                  <a:pt x="11585" y="3288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23" name="Βόλεϊ"/>
          <p:cNvSpPr>
            <a:spLocks/>
          </p:cNvSpPr>
          <p:nvPr/>
        </p:nvSpPr>
        <p:spPr>
          <a:xfrm>
            <a:off x="8402756" y="5944982"/>
            <a:ext cx="269271" cy="269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0" h="21588" extrusionOk="0">
                <a:moveTo>
                  <a:pt x="10142" y="2"/>
                </a:moveTo>
                <a:cubicBezTo>
                  <a:pt x="7100" y="63"/>
                  <a:pt x="4167" y="1527"/>
                  <a:pt x="2227" y="4095"/>
                </a:cubicBezTo>
                <a:cubicBezTo>
                  <a:pt x="2086" y="4285"/>
                  <a:pt x="2081" y="4546"/>
                  <a:pt x="2206" y="4747"/>
                </a:cubicBezTo>
                <a:cubicBezTo>
                  <a:pt x="2954" y="5915"/>
                  <a:pt x="4001" y="6710"/>
                  <a:pt x="4484" y="7036"/>
                </a:cubicBezTo>
                <a:cubicBezTo>
                  <a:pt x="4614" y="7123"/>
                  <a:pt x="4785" y="7057"/>
                  <a:pt x="4832" y="6910"/>
                </a:cubicBezTo>
                <a:cubicBezTo>
                  <a:pt x="5753" y="3905"/>
                  <a:pt x="7756" y="1585"/>
                  <a:pt x="10383" y="488"/>
                </a:cubicBezTo>
                <a:cubicBezTo>
                  <a:pt x="10523" y="428"/>
                  <a:pt x="10658" y="374"/>
                  <a:pt x="10799" y="325"/>
                </a:cubicBezTo>
                <a:cubicBezTo>
                  <a:pt x="10960" y="265"/>
                  <a:pt x="10923" y="20"/>
                  <a:pt x="10752" y="9"/>
                </a:cubicBezTo>
                <a:cubicBezTo>
                  <a:pt x="10548" y="0"/>
                  <a:pt x="10345" y="-2"/>
                  <a:pt x="10142" y="2"/>
                </a:cubicBezTo>
                <a:close/>
                <a:moveTo>
                  <a:pt x="13159" y="447"/>
                </a:moveTo>
                <a:cubicBezTo>
                  <a:pt x="13031" y="433"/>
                  <a:pt x="12903" y="432"/>
                  <a:pt x="12775" y="449"/>
                </a:cubicBezTo>
                <a:cubicBezTo>
                  <a:pt x="12026" y="536"/>
                  <a:pt x="11293" y="731"/>
                  <a:pt x="10586" y="1024"/>
                </a:cubicBezTo>
                <a:cubicBezTo>
                  <a:pt x="8063" y="2079"/>
                  <a:pt x="6154" y="4340"/>
                  <a:pt x="5307" y="7263"/>
                </a:cubicBezTo>
                <a:cubicBezTo>
                  <a:pt x="5270" y="7399"/>
                  <a:pt x="5332" y="7540"/>
                  <a:pt x="5451" y="7594"/>
                </a:cubicBezTo>
                <a:cubicBezTo>
                  <a:pt x="6793" y="8247"/>
                  <a:pt x="8333" y="8518"/>
                  <a:pt x="9785" y="8355"/>
                </a:cubicBezTo>
                <a:cubicBezTo>
                  <a:pt x="9977" y="8333"/>
                  <a:pt x="10138" y="8199"/>
                  <a:pt x="10206" y="8014"/>
                </a:cubicBezTo>
                <a:cubicBezTo>
                  <a:pt x="10876" y="6145"/>
                  <a:pt x="12234" y="4492"/>
                  <a:pt x="13893" y="3546"/>
                </a:cubicBezTo>
                <a:cubicBezTo>
                  <a:pt x="14762" y="3052"/>
                  <a:pt x="15699" y="2731"/>
                  <a:pt x="16645" y="2595"/>
                </a:cubicBezTo>
                <a:cubicBezTo>
                  <a:pt x="16780" y="2573"/>
                  <a:pt x="16826" y="2395"/>
                  <a:pt x="16717" y="2308"/>
                </a:cubicBezTo>
                <a:cubicBezTo>
                  <a:pt x="16186" y="1873"/>
                  <a:pt x="15610" y="1487"/>
                  <a:pt x="14986" y="1155"/>
                </a:cubicBezTo>
                <a:cubicBezTo>
                  <a:pt x="14512" y="905"/>
                  <a:pt x="14023" y="699"/>
                  <a:pt x="13534" y="530"/>
                </a:cubicBezTo>
                <a:cubicBezTo>
                  <a:pt x="13412" y="489"/>
                  <a:pt x="13286" y="461"/>
                  <a:pt x="13159" y="447"/>
                </a:cubicBezTo>
                <a:close/>
                <a:moveTo>
                  <a:pt x="17175" y="3123"/>
                </a:moveTo>
                <a:cubicBezTo>
                  <a:pt x="16140" y="3210"/>
                  <a:pt x="15110" y="3524"/>
                  <a:pt x="14163" y="4062"/>
                </a:cubicBezTo>
                <a:cubicBezTo>
                  <a:pt x="14148" y="4073"/>
                  <a:pt x="14132" y="4084"/>
                  <a:pt x="14111" y="4089"/>
                </a:cubicBezTo>
                <a:cubicBezTo>
                  <a:pt x="14023" y="4144"/>
                  <a:pt x="14008" y="4270"/>
                  <a:pt x="14080" y="4346"/>
                </a:cubicBezTo>
                <a:cubicBezTo>
                  <a:pt x="17019" y="7351"/>
                  <a:pt x="18424" y="11235"/>
                  <a:pt x="17945" y="15071"/>
                </a:cubicBezTo>
                <a:cubicBezTo>
                  <a:pt x="17784" y="16370"/>
                  <a:pt x="17419" y="17604"/>
                  <a:pt x="16863" y="18767"/>
                </a:cubicBezTo>
                <a:cubicBezTo>
                  <a:pt x="16785" y="18924"/>
                  <a:pt x="16972" y="19078"/>
                  <a:pt x="17102" y="18964"/>
                </a:cubicBezTo>
                <a:cubicBezTo>
                  <a:pt x="18095" y="18067"/>
                  <a:pt x="18938" y="16958"/>
                  <a:pt x="19568" y="15659"/>
                </a:cubicBezTo>
                <a:cubicBezTo>
                  <a:pt x="21570" y="11496"/>
                  <a:pt x="20753" y="6617"/>
                  <a:pt x="17861" y="3405"/>
                </a:cubicBezTo>
                <a:cubicBezTo>
                  <a:pt x="17684" y="3210"/>
                  <a:pt x="17430" y="3107"/>
                  <a:pt x="17175" y="3123"/>
                </a:cubicBezTo>
                <a:close/>
                <a:moveTo>
                  <a:pt x="13445" y="4641"/>
                </a:moveTo>
                <a:cubicBezTo>
                  <a:pt x="13363" y="4637"/>
                  <a:pt x="13280" y="4662"/>
                  <a:pt x="13212" y="4720"/>
                </a:cubicBezTo>
                <a:cubicBezTo>
                  <a:pt x="12193" y="5545"/>
                  <a:pt x="11365" y="6659"/>
                  <a:pt x="10856" y="7898"/>
                </a:cubicBezTo>
                <a:cubicBezTo>
                  <a:pt x="10788" y="8056"/>
                  <a:pt x="10815" y="8241"/>
                  <a:pt x="10924" y="8377"/>
                </a:cubicBezTo>
                <a:cubicBezTo>
                  <a:pt x="12432" y="10247"/>
                  <a:pt x="13206" y="12637"/>
                  <a:pt x="13102" y="15153"/>
                </a:cubicBezTo>
                <a:cubicBezTo>
                  <a:pt x="13008" y="17462"/>
                  <a:pt x="12167" y="19647"/>
                  <a:pt x="10747" y="21321"/>
                </a:cubicBezTo>
                <a:cubicBezTo>
                  <a:pt x="10653" y="21429"/>
                  <a:pt x="10731" y="21598"/>
                  <a:pt x="10872" y="21587"/>
                </a:cubicBezTo>
                <a:cubicBezTo>
                  <a:pt x="12313" y="21506"/>
                  <a:pt x="13721" y="21126"/>
                  <a:pt x="15000" y="20441"/>
                </a:cubicBezTo>
                <a:cubicBezTo>
                  <a:pt x="15375" y="20240"/>
                  <a:pt x="15578" y="19990"/>
                  <a:pt x="15719" y="19784"/>
                </a:cubicBezTo>
                <a:cubicBezTo>
                  <a:pt x="16728" y="18284"/>
                  <a:pt x="17174" y="16789"/>
                  <a:pt x="17393" y="15007"/>
                </a:cubicBezTo>
                <a:cubicBezTo>
                  <a:pt x="17851" y="11339"/>
                  <a:pt x="16493" y="7622"/>
                  <a:pt x="13669" y="4742"/>
                </a:cubicBezTo>
                <a:cubicBezTo>
                  <a:pt x="13607" y="4679"/>
                  <a:pt x="13527" y="4645"/>
                  <a:pt x="13445" y="4641"/>
                </a:cubicBezTo>
                <a:close/>
                <a:moveTo>
                  <a:pt x="1663" y="5054"/>
                </a:moveTo>
                <a:cubicBezTo>
                  <a:pt x="1613" y="5057"/>
                  <a:pt x="1564" y="5085"/>
                  <a:pt x="1536" y="5134"/>
                </a:cubicBezTo>
                <a:cubicBezTo>
                  <a:pt x="1385" y="5389"/>
                  <a:pt x="1238" y="5660"/>
                  <a:pt x="1108" y="5932"/>
                </a:cubicBezTo>
                <a:cubicBezTo>
                  <a:pt x="651" y="6878"/>
                  <a:pt x="339" y="7867"/>
                  <a:pt x="167" y="8861"/>
                </a:cubicBezTo>
                <a:cubicBezTo>
                  <a:pt x="126" y="9106"/>
                  <a:pt x="193" y="9351"/>
                  <a:pt x="349" y="9535"/>
                </a:cubicBezTo>
                <a:cubicBezTo>
                  <a:pt x="1130" y="10459"/>
                  <a:pt x="2035" y="11236"/>
                  <a:pt x="3070" y="11877"/>
                </a:cubicBezTo>
                <a:cubicBezTo>
                  <a:pt x="5816" y="13583"/>
                  <a:pt x="9092" y="14019"/>
                  <a:pt x="12109" y="13095"/>
                </a:cubicBezTo>
                <a:cubicBezTo>
                  <a:pt x="12280" y="13040"/>
                  <a:pt x="12384" y="12860"/>
                  <a:pt x="12348" y="12675"/>
                </a:cubicBezTo>
                <a:cubicBezTo>
                  <a:pt x="12072" y="11360"/>
                  <a:pt x="11532" y="10132"/>
                  <a:pt x="10747" y="9062"/>
                </a:cubicBezTo>
                <a:cubicBezTo>
                  <a:pt x="10643" y="8915"/>
                  <a:pt x="10465" y="8844"/>
                  <a:pt x="10293" y="8871"/>
                </a:cubicBezTo>
                <a:cubicBezTo>
                  <a:pt x="9856" y="8948"/>
                  <a:pt x="9415" y="8980"/>
                  <a:pt x="8962" y="8980"/>
                </a:cubicBezTo>
                <a:cubicBezTo>
                  <a:pt x="7371" y="8980"/>
                  <a:pt x="5742" y="8518"/>
                  <a:pt x="4390" y="7654"/>
                </a:cubicBezTo>
                <a:cubicBezTo>
                  <a:pt x="3350" y="6991"/>
                  <a:pt x="2467" y="6122"/>
                  <a:pt x="1796" y="5122"/>
                </a:cubicBezTo>
                <a:cubicBezTo>
                  <a:pt x="1765" y="5073"/>
                  <a:pt x="1713" y="5051"/>
                  <a:pt x="1663" y="5054"/>
                </a:cubicBezTo>
                <a:close/>
                <a:moveTo>
                  <a:pt x="192" y="10271"/>
                </a:moveTo>
                <a:cubicBezTo>
                  <a:pt x="105" y="10252"/>
                  <a:pt x="10" y="10315"/>
                  <a:pt x="6" y="10425"/>
                </a:cubicBezTo>
                <a:cubicBezTo>
                  <a:pt x="-30" y="11534"/>
                  <a:pt x="99" y="12638"/>
                  <a:pt x="380" y="13698"/>
                </a:cubicBezTo>
                <a:cubicBezTo>
                  <a:pt x="458" y="13986"/>
                  <a:pt x="609" y="14252"/>
                  <a:pt x="817" y="14458"/>
                </a:cubicBezTo>
                <a:cubicBezTo>
                  <a:pt x="2009" y="15638"/>
                  <a:pt x="3548" y="16587"/>
                  <a:pt x="5269" y="17191"/>
                </a:cubicBezTo>
                <a:cubicBezTo>
                  <a:pt x="7568" y="17984"/>
                  <a:pt x="9919" y="18088"/>
                  <a:pt x="11932" y="17474"/>
                </a:cubicBezTo>
                <a:cubicBezTo>
                  <a:pt x="12093" y="17425"/>
                  <a:pt x="12213" y="17295"/>
                  <a:pt x="12255" y="17126"/>
                </a:cubicBezTo>
                <a:cubicBezTo>
                  <a:pt x="12416" y="16479"/>
                  <a:pt x="12515" y="15805"/>
                  <a:pt x="12541" y="15126"/>
                </a:cubicBezTo>
                <a:cubicBezTo>
                  <a:pt x="12557" y="14729"/>
                  <a:pt x="12551" y="14333"/>
                  <a:pt x="12520" y="13947"/>
                </a:cubicBezTo>
                <a:cubicBezTo>
                  <a:pt x="12504" y="13762"/>
                  <a:pt x="12332" y="13637"/>
                  <a:pt x="12161" y="13686"/>
                </a:cubicBezTo>
                <a:cubicBezTo>
                  <a:pt x="11105" y="14001"/>
                  <a:pt x="10018" y="14160"/>
                  <a:pt x="8936" y="14159"/>
                </a:cubicBezTo>
                <a:cubicBezTo>
                  <a:pt x="6804" y="14159"/>
                  <a:pt x="4672" y="13555"/>
                  <a:pt x="2784" y="12382"/>
                </a:cubicBezTo>
                <a:cubicBezTo>
                  <a:pt x="1848" y="11800"/>
                  <a:pt x="1010" y="11110"/>
                  <a:pt x="271" y="10317"/>
                </a:cubicBezTo>
                <a:cubicBezTo>
                  <a:pt x="248" y="10291"/>
                  <a:pt x="221" y="10277"/>
                  <a:pt x="192" y="10271"/>
                </a:cubicBezTo>
                <a:close/>
                <a:moveTo>
                  <a:pt x="1459" y="15825"/>
                </a:moveTo>
                <a:cubicBezTo>
                  <a:pt x="1348" y="15835"/>
                  <a:pt x="1255" y="15966"/>
                  <a:pt x="1321" y="16089"/>
                </a:cubicBezTo>
                <a:cubicBezTo>
                  <a:pt x="2294" y="17898"/>
                  <a:pt x="3772" y="19436"/>
                  <a:pt x="5681" y="20441"/>
                </a:cubicBezTo>
                <a:cubicBezTo>
                  <a:pt x="6835" y="21050"/>
                  <a:pt x="8048" y="21407"/>
                  <a:pt x="9260" y="21538"/>
                </a:cubicBezTo>
                <a:cubicBezTo>
                  <a:pt x="9546" y="21570"/>
                  <a:pt x="9837" y="21463"/>
                  <a:pt x="10040" y="21246"/>
                </a:cubicBezTo>
                <a:cubicBezTo>
                  <a:pt x="10799" y="20436"/>
                  <a:pt x="11408" y="19474"/>
                  <a:pt x="11834" y="18425"/>
                </a:cubicBezTo>
                <a:cubicBezTo>
                  <a:pt x="11897" y="18284"/>
                  <a:pt x="11766" y="18126"/>
                  <a:pt x="11615" y="18164"/>
                </a:cubicBezTo>
                <a:cubicBezTo>
                  <a:pt x="10835" y="18354"/>
                  <a:pt x="10018" y="18452"/>
                  <a:pt x="9175" y="18452"/>
                </a:cubicBezTo>
                <a:cubicBezTo>
                  <a:pt x="7844" y="18452"/>
                  <a:pt x="6455" y="18212"/>
                  <a:pt x="5087" y="17734"/>
                </a:cubicBezTo>
                <a:cubicBezTo>
                  <a:pt x="3797" y="17283"/>
                  <a:pt x="2601" y="16642"/>
                  <a:pt x="1572" y="15859"/>
                </a:cubicBezTo>
                <a:cubicBezTo>
                  <a:pt x="1535" y="15831"/>
                  <a:pt x="1497" y="15822"/>
                  <a:pt x="1459" y="15825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24" name="Μπάσκετ"/>
          <p:cNvSpPr>
            <a:spLocks/>
          </p:cNvSpPr>
          <p:nvPr/>
        </p:nvSpPr>
        <p:spPr>
          <a:xfrm>
            <a:off x="7709100" y="6331662"/>
            <a:ext cx="305982" cy="305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6" y="0"/>
                </a:moveTo>
                <a:cubicBezTo>
                  <a:pt x="8238" y="66"/>
                  <a:pt x="6172" y="813"/>
                  <a:pt x="4475" y="2040"/>
                </a:cubicBezTo>
                <a:lnTo>
                  <a:pt x="7003" y="5176"/>
                </a:lnTo>
                <a:cubicBezTo>
                  <a:pt x="7797" y="6161"/>
                  <a:pt x="8921" y="6785"/>
                  <a:pt x="10155" y="6947"/>
                </a:cubicBezTo>
                <a:cubicBezTo>
                  <a:pt x="10325" y="6970"/>
                  <a:pt x="10476" y="6839"/>
                  <a:pt x="10476" y="6667"/>
                </a:cubicBezTo>
                <a:lnTo>
                  <a:pt x="10476" y="0"/>
                </a:lnTo>
                <a:close/>
                <a:moveTo>
                  <a:pt x="11124" y="0"/>
                </a:moveTo>
                <a:lnTo>
                  <a:pt x="11124" y="6666"/>
                </a:lnTo>
                <a:cubicBezTo>
                  <a:pt x="11124" y="6837"/>
                  <a:pt x="11275" y="6970"/>
                  <a:pt x="11445" y="6947"/>
                </a:cubicBezTo>
                <a:cubicBezTo>
                  <a:pt x="12678" y="6785"/>
                  <a:pt x="13802" y="6160"/>
                  <a:pt x="14595" y="5176"/>
                </a:cubicBezTo>
                <a:lnTo>
                  <a:pt x="17123" y="2038"/>
                </a:lnTo>
                <a:cubicBezTo>
                  <a:pt x="15427" y="812"/>
                  <a:pt x="13361" y="66"/>
                  <a:pt x="11124" y="0"/>
                </a:cubicBezTo>
                <a:close/>
                <a:moveTo>
                  <a:pt x="17695" y="2481"/>
                </a:moveTo>
                <a:lnTo>
                  <a:pt x="15157" y="5628"/>
                </a:lnTo>
                <a:cubicBezTo>
                  <a:pt x="14212" y="6800"/>
                  <a:pt x="12859" y="7531"/>
                  <a:pt x="11381" y="7683"/>
                </a:cubicBezTo>
                <a:cubicBezTo>
                  <a:pt x="11235" y="7698"/>
                  <a:pt x="11124" y="7819"/>
                  <a:pt x="11124" y="7965"/>
                </a:cubicBezTo>
                <a:lnTo>
                  <a:pt x="11124" y="10192"/>
                </a:lnTo>
                <a:cubicBezTo>
                  <a:pt x="11124" y="10349"/>
                  <a:pt x="11251" y="10476"/>
                  <a:pt x="11408" y="10476"/>
                </a:cubicBezTo>
                <a:lnTo>
                  <a:pt x="21600" y="10476"/>
                </a:lnTo>
                <a:cubicBezTo>
                  <a:pt x="21505" y="7261"/>
                  <a:pt x="20007" y="4398"/>
                  <a:pt x="17695" y="2481"/>
                </a:cubicBezTo>
                <a:close/>
                <a:moveTo>
                  <a:pt x="3903" y="2482"/>
                </a:moveTo>
                <a:cubicBezTo>
                  <a:pt x="1593" y="4400"/>
                  <a:pt x="95" y="7261"/>
                  <a:pt x="0" y="10476"/>
                </a:cubicBezTo>
                <a:lnTo>
                  <a:pt x="10192" y="10476"/>
                </a:lnTo>
                <a:cubicBezTo>
                  <a:pt x="10349" y="10476"/>
                  <a:pt x="10476" y="10349"/>
                  <a:pt x="10476" y="10192"/>
                </a:cubicBezTo>
                <a:lnTo>
                  <a:pt x="10476" y="7965"/>
                </a:lnTo>
                <a:cubicBezTo>
                  <a:pt x="10476" y="7819"/>
                  <a:pt x="10365" y="7698"/>
                  <a:pt x="10219" y="7683"/>
                </a:cubicBezTo>
                <a:cubicBezTo>
                  <a:pt x="8740" y="7531"/>
                  <a:pt x="7387" y="6801"/>
                  <a:pt x="6441" y="5628"/>
                </a:cubicBezTo>
                <a:lnTo>
                  <a:pt x="3903" y="2482"/>
                </a:lnTo>
                <a:close/>
                <a:moveTo>
                  <a:pt x="0" y="11124"/>
                </a:moveTo>
                <a:cubicBezTo>
                  <a:pt x="95" y="14339"/>
                  <a:pt x="1593" y="17202"/>
                  <a:pt x="3903" y="19119"/>
                </a:cubicBezTo>
                <a:lnTo>
                  <a:pt x="6439" y="15972"/>
                </a:lnTo>
                <a:cubicBezTo>
                  <a:pt x="7385" y="14799"/>
                  <a:pt x="8740" y="14070"/>
                  <a:pt x="10219" y="13919"/>
                </a:cubicBezTo>
                <a:cubicBezTo>
                  <a:pt x="10365" y="13904"/>
                  <a:pt x="10476" y="13783"/>
                  <a:pt x="10476" y="13637"/>
                </a:cubicBezTo>
                <a:lnTo>
                  <a:pt x="10476" y="11408"/>
                </a:lnTo>
                <a:cubicBezTo>
                  <a:pt x="10476" y="11251"/>
                  <a:pt x="10349" y="11124"/>
                  <a:pt x="10192" y="11124"/>
                </a:cubicBezTo>
                <a:lnTo>
                  <a:pt x="0" y="11124"/>
                </a:lnTo>
                <a:close/>
                <a:moveTo>
                  <a:pt x="11408" y="11124"/>
                </a:moveTo>
                <a:cubicBezTo>
                  <a:pt x="11251" y="11124"/>
                  <a:pt x="11124" y="11251"/>
                  <a:pt x="11124" y="11408"/>
                </a:cubicBezTo>
                <a:lnTo>
                  <a:pt x="11124" y="13637"/>
                </a:lnTo>
                <a:cubicBezTo>
                  <a:pt x="11124" y="13783"/>
                  <a:pt x="11235" y="13904"/>
                  <a:pt x="11381" y="13919"/>
                </a:cubicBezTo>
                <a:cubicBezTo>
                  <a:pt x="12859" y="14071"/>
                  <a:pt x="14212" y="14800"/>
                  <a:pt x="15157" y="15972"/>
                </a:cubicBezTo>
                <a:lnTo>
                  <a:pt x="17695" y="19119"/>
                </a:lnTo>
                <a:cubicBezTo>
                  <a:pt x="20007" y="17202"/>
                  <a:pt x="21505" y="14339"/>
                  <a:pt x="21600" y="11124"/>
                </a:cubicBezTo>
                <a:lnTo>
                  <a:pt x="11408" y="11124"/>
                </a:lnTo>
                <a:close/>
                <a:moveTo>
                  <a:pt x="10155" y="14653"/>
                </a:moveTo>
                <a:cubicBezTo>
                  <a:pt x="8921" y="14815"/>
                  <a:pt x="7797" y="15441"/>
                  <a:pt x="7003" y="16426"/>
                </a:cubicBezTo>
                <a:lnTo>
                  <a:pt x="4475" y="19562"/>
                </a:lnTo>
                <a:cubicBezTo>
                  <a:pt x="6172" y="20789"/>
                  <a:pt x="8238" y="21534"/>
                  <a:pt x="10476" y="21600"/>
                </a:cubicBezTo>
                <a:lnTo>
                  <a:pt x="10476" y="14934"/>
                </a:lnTo>
                <a:cubicBezTo>
                  <a:pt x="10476" y="14763"/>
                  <a:pt x="10325" y="14630"/>
                  <a:pt x="10155" y="14653"/>
                </a:cubicBezTo>
                <a:close/>
                <a:moveTo>
                  <a:pt x="11445" y="14653"/>
                </a:moveTo>
                <a:cubicBezTo>
                  <a:pt x="11275" y="14630"/>
                  <a:pt x="11124" y="14763"/>
                  <a:pt x="11124" y="14934"/>
                </a:cubicBezTo>
                <a:lnTo>
                  <a:pt x="11124" y="21600"/>
                </a:lnTo>
                <a:cubicBezTo>
                  <a:pt x="13361" y="21534"/>
                  <a:pt x="15427" y="20788"/>
                  <a:pt x="17123" y="19562"/>
                </a:cubicBezTo>
                <a:lnTo>
                  <a:pt x="14595" y="16426"/>
                </a:lnTo>
                <a:cubicBezTo>
                  <a:pt x="13802" y="15442"/>
                  <a:pt x="12678" y="14815"/>
                  <a:pt x="11445" y="1465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25" name="Κολύμβηση"/>
          <p:cNvSpPr>
            <a:spLocks/>
          </p:cNvSpPr>
          <p:nvPr/>
        </p:nvSpPr>
        <p:spPr>
          <a:xfrm>
            <a:off x="7810219" y="5769955"/>
            <a:ext cx="443311" cy="375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9" h="21588" extrusionOk="0">
                <a:moveTo>
                  <a:pt x="17616" y="0"/>
                </a:moveTo>
                <a:cubicBezTo>
                  <a:pt x="17514" y="2"/>
                  <a:pt x="17410" y="15"/>
                  <a:pt x="17306" y="42"/>
                </a:cubicBezTo>
                <a:lnTo>
                  <a:pt x="9964" y="1967"/>
                </a:lnTo>
                <a:cubicBezTo>
                  <a:pt x="9504" y="2088"/>
                  <a:pt x="9114" y="2453"/>
                  <a:pt x="8907" y="2959"/>
                </a:cubicBezTo>
                <a:cubicBezTo>
                  <a:pt x="8701" y="3465"/>
                  <a:pt x="8699" y="4056"/>
                  <a:pt x="8902" y="4564"/>
                </a:cubicBezTo>
                <a:lnTo>
                  <a:pt x="10739" y="9139"/>
                </a:lnTo>
                <a:lnTo>
                  <a:pt x="3936" y="13586"/>
                </a:lnTo>
                <a:cubicBezTo>
                  <a:pt x="4095" y="13683"/>
                  <a:pt x="4231" y="13793"/>
                  <a:pt x="4354" y="13892"/>
                </a:cubicBezTo>
                <a:cubicBezTo>
                  <a:pt x="4628" y="14112"/>
                  <a:pt x="4808" y="14257"/>
                  <a:pt x="5230" y="14257"/>
                </a:cubicBezTo>
                <a:cubicBezTo>
                  <a:pt x="5652" y="14257"/>
                  <a:pt x="5833" y="14112"/>
                  <a:pt x="6107" y="13892"/>
                </a:cubicBezTo>
                <a:cubicBezTo>
                  <a:pt x="6448" y="13617"/>
                  <a:pt x="6873" y="13275"/>
                  <a:pt x="7672" y="13275"/>
                </a:cubicBezTo>
                <a:cubicBezTo>
                  <a:pt x="8471" y="13275"/>
                  <a:pt x="8897" y="13617"/>
                  <a:pt x="9239" y="13892"/>
                </a:cubicBezTo>
                <a:cubicBezTo>
                  <a:pt x="9513" y="14112"/>
                  <a:pt x="9692" y="14257"/>
                  <a:pt x="10114" y="14257"/>
                </a:cubicBezTo>
                <a:cubicBezTo>
                  <a:pt x="10537" y="14257"/>
                  <a:pt x="10718" y="14112"/>
                  <a:pt x="10991" y="13892"/>
                </a:cubicBezTo>
                <a:cubicBezTo>
                  <a:pt x="11333" y="13617"/>
                  <a:pt x="11759" y="13275"/>
                  <a:pt x="12558" y="13275"/>
                </a:cubicBezTo>
                <a:cubicBezTo>
                  <a:pt x="13358" y="13275"/>
                  <a:pt x="13784" y="13617"/>
                  <a:pt x="14125" y="13892"/>
                </a:cubicBezTo>
                <a:cubicBezTo>
                  <a:pt x="14399" y="14112"/>
                  <a:pt x="14579" y="14257"/>
                  <a:pt x="15001" y="14257"/>
                </a:cubicBezTo>
                <a:cubicBezTo>
                  <a:pt x="15423" y="14257"/>
                  <a:pt x="15605" y="14112"/>
                  <a:pt x="15879" y="13892"/>
                </a:cubicBezTo>
                <a:cubicBezTo>
                  <a:pt x="15965" y="13823"/>
                  <a:pt x="16056" y="13748"/>
                  <a:pt x="16158" y="13677"/>
                </a:cubicBezTo>
                <a:lnTo>
                  <a:pt x="15149" y="11624"/>
                </a:lnTo>
                <a:cubicBezTo>
                  <a:pt x="15130" y="11561"/>
                  <a:pt x="15109" y="11497"/>
                  <a:pt x="15084" y="11435"/>
                </a:cubicBezTo>
                <a:lnTo>
                  <a:pt x="12528" y="5070"/>
                </a:lnTo>
                <a:lnTo>
                  <a:pt x="17968" y="3644"/>
                </a:lnTo>
                <a:cubicBezTo>
                  <a:pt x="18801" y="3426"/>
                  <a:pt x="19328" y="2442"/>
                  <a:pt x="19145" y="1448"/>
                </a:cubicBezTo>
                <a:cubicBezTo>
                  <a:pt x="18985" y="578"/>
                  <a:pt x="18334" y="-12"/>
                  <a:pt x="17616" y="0"/>
                </a:cubicBezTo>
                <a:close/>
                <a:moveTo>
                  <a:pt x="18665" y="5842"/>
                </a:moveTo>
                <a:cubicBezTo>
                  <a:pt x="17980" y="5842"/>
                  <a:pt x="17295" y="6154"/>
                  <a:pt x="16773" y="6778"/>
                </a:cubicBezTo>
                <a:cubicBezTo>
                  <a:pt x="15728" y="8026"/>
                  <a:pt x="15728" y="10048"/>
                  <a:pt x="16773" y="11296"/>
                </a:cubicBezTo>
                <a:cubicBezTo>
                  <a:pt x="17817" y="12543"/>
                  <a:pt x="19511" y="12543"/>
                  <a:pt x="20555" y="11296"/>
                </a:cubicBezTo>
                <a:cubicBezTo>
                  <a:pt x="21600" y="10048"/>
                  <a:pt x="21600" y="8026"/>
                  <a:pt x="20555" y="6778"/>
                </a:cubicBezTo>
                <a:cubicBezTo>
                  <a:pt x="20033" y="6154"/>
                  <a:pt x="19349" y="5842"/>
                  <a:pt x="18665" y="5842"/>
                </a:cubicBezTo>
                <a:close/>
                <a:moveTo>
                  <a:pt x="3061" y="15417"/>
                </a:moveTo>
                <a:cubicBezTo>
                  <a:pt x="2262" y="15417"/>
                  <a:pt x="1836" y="15762"/>
                  <a:pt x="1494" y="16037"/>
                </a:cubicBezTo>
                <a:cubicBezTo>
                  <a:pt x="1220" y="16257"/>
                  <a:pt x="1039" y="16401"/>
                  <a:pt x="617" y="16401"/>
                </a:cubicBezTo>
                <a:cubicBezTo>
                  <a:pt x="276" y="16401"/>
                  <a:pt x="0" y="16731"/>
                  <a:pt x="0" y="17138"/>
                </a:cubicBezTo>
                <a:cubicBezTo>
                  <a:pt x="0" y="17545"/>
                  <a:pt x="276" y="17877"/>
                  <a:pt x="617" y="17877"/>
                </a:cubicBezTo>
                <a:cubicBezTo>
                  <a:pt x="1416" y="17877"/>
                  <a:pt x="1842" y="17534"/>
                  <a:pt x="2184" y="17259"/>
                </a:cubicBezTo>
                <a:cubicBezTo>
                  <a:pt x="2457" y="17039"/>
                  <a:pt x="2639" y="16893"/>
                  <a:pt x="3061" y="16893"/>
                </a:cubicBezTo>
                <a:cubicBezTo>
                  <a:pt x="3483" y="16893"/>
                  <a:pt x="3663" y="17039"/>
                  <a:pt x="3936" y="17259"/>
                </a:cubicBezTo>
                <a:cubicBezTo>
                  <a:pt x="4278" y="17534"/>
                  <a:pt x="4704" y="17877"/>
                  <a:pt x="5503" y="17877"/>
                </a:cubicBezTo>
                <a:cubicBezTo>
                  <a:pt x="6302" y="17877"/>
                  <a:pt x="6727" y="17534"/>
                  <a:pt x="7069" y="17259"/>
                </a:cubicBezTo>
                <a:cubicBezTo>
                  <a:pt x="7342" y="17039"/>
                  <a:pt x="7523" y="16893"/>
                  <a:pt x="7945" y="16893"/>
                </a:cubicBezTo>
                <a:cubicBezTo>
                  <a:pt x="8367" y="16893"/>
                  <a:pt x="8547" y="17039"/>
                  <a:pt x="8821" y="17259"/>
                </a:cubicBezTo>
                <a:cubicBezTo>
                  <a:pt x="9162" y="17534"/>
                  <a:pt x="9588" y="17877"/>
                  <a:pt x="10388" y="17877"/>
                </a:cubicBezTo>
                <a:cubicBezTo>
                  <a:pt x="11187" y="17877"/>
                  <a:pt x="11613" y="17534"/>
                  <a:pt x="11955" y="17259"/>
                </a:cubicBezTo>
                <a:cubicBezTo>
                  <a:pt x="12229" y="17039"/>
                  <a:pt x="12409" y="16893"/>
                  <a:pt x="12832" y="16893"/>
                </a:cubicBezTo>
                <a:cubicBezTo>
                  <a:pt x="13254" y="16893"/>
                  <a:pt x="13435" y="17039"/>
                  <a:pt x="13709" y="17259"/>
                </a:cubicBezTo>
                <a:cubicBezTo>
                  <a:pt x="14050" y="17534"/>
                  <a:pt x="14475" y="17877"/>
                  <a:pt x="15274" y="17877"/>
                </a:cubicBezTo>
                <a:cubicBezTo>
                  <a:pt x="16074" y="17877"/>
                  <a:pt x="16499" y="17534"/>
                  <a:pt x="16841" y="17259"/>
                </a:cubicBezTo>
                <a:cubicBezTo>
                  <a:pt x="17115" y="17039"/>
                  <a:pt x="17295" y="16893"/>
                  <a:pt x="17718" y="16893"/>
                </a:cubicBezTo>
                <a:cubicBezTo>
                  <a:pt x="18141" y="16893"/>
                  <a:pt x="18323" y="17039"/>
                  <a:pt x="18597" y="17259"/>
                </a:cubicBezTo>
                <a:cubicBezTo>
                  <a:pt x="18939" y="17534"/>
                  <a:pt x="19364" y="17877"/>
                  <a:pt x="20164" y="17877"/>
                </a:cubicBezTo>
                <a:cubicBezTo>
                  <a:pt x="20505" y="17877"/>
                  <a:pt x="20780" y="17545"/>
                  <a:pt x="20780" y="17138"/>
                </a:cubicBezTo>
                <a:cubicBezTo>
                  <a:pt x="20780" y="16731"/>
                  <a:pt x="20505" y="16401"/>
                  <a:pt x="20164" y="16401"/>
                </a:cubicBezTo>
                <a:cubicBezTo>
                  <a:pt x="19741" y="16401"/>
                  <a:pt x="19559" y="16255"/>
                  <a:pt x="19285" y="16035"/>
                </a:cubicBezTo>
                <a:cubicBezTo>
                  <a:pt x="18943" y="15760"/>
                  <a:pt x="18518" y="15417"/>
                  <a:pt x="17718" y="15417"/>
                </a:cubicBezTo>
                <a:cubicBezTo>
                  <a:pt x="16918" y="15417"/>
                  <a:pt x="16493" y="15760"/>
                  <a:pt x="16151" y="16035"/>
                </a:cubicBezTo>
                <a:cubicBezTo>
                  <a:pt x="15877" y="16255"/>
                  <a:pt x="15697" y="16401"/>
                  <a:pt x="15274" y="16401"/>
                </a:cubicBezTo>
                <a:cubicBezTo>
                  <a:pt x="14852" y="16401"/>
                  <a:pt x="14672" y="16257"/>
                  <a:pt x="14399" y="16037"/>
                </a:cubicBezTo>
                <a:cubicBezTo>
                  <a:pt x="14057" y="15762"/>
                  <a:pt x="13631" y="15417"/>
                  <a:pt x="12832" y="15417"/>
                </a:cubicBezTo>
                <a:cubicBezTo>
                  <a:pt x="12032" y="15417"/>
                  <a:pt x="11606" y="15762"/>
                  <a:pt x="11265" y="16037"/>
                </a:cubicBezTo>
                <a:cubicBezTo>
                  <a:pt x="10991" y="16257"/>
                  <a:pt x="10810" y="16401"/>
                  <a:pt x="10388" y="16401"/>
                </a:cubicBezTo>
                <a:cubicBezTo>
                  <a:pt x="9966" y="16401"/>
                  <a:pt x="9784" y="16257"/>
                  <a:pt x="9511" y="16037"/>
                </a:cubicBezTo>
                <a:cubicBezTo>
                  <a:pt x="9169" y="15762"/>
                  <a:pt x="8745" y="15417"/>
                  <a:pt x="7945" y="15417"/>
                </a:cubicBezTo>
                <a:cubicBezTo>
                  <a:pt x="7146" y="15417"/>
                  <a:pt x="6720" y="15762"/>
                  <a:pt x="6378" y="16037"/>
                </a:cubicBezTo>
                <a:cubicBezTo>
                  <a:pt x="6105" y="16257"/>
                  <a:pt x="5925" y="16401"/>
                  <a:pt x="5503" y="16401"/>
                </a:cubicBezTo>
                <a:cubicBezTo>
                  <a:pt x="5081" y="16401"/>
                  <a:pt x="4900" y="16257"/>
                  <a:pt x="4626" y="16037"/>
                </a:cubicBezTo>
                <a:cubicBezTo>
                  <a:pt x="4284" y="15762"/>
                  <a:pt x="3860" y="15417"/>
                  <a:pt x="3061" y="15417"/>
                </a:cubicBezTo>
                <a:close/>
                <a:moveTo>
                  <a:pt x="3266" y="19131"/>
                </a:moveTo>
                <a:cubicBezTo>
                  <a:pt x="2467" y="19131"/>
                  <a:pt x="2041" y="19473"/>
                  <a:pt x="1699" y="19748"/>
                </a:cubicBezTo>
                <a:cubicBezTo>
                  <a:pt x="1425" y="19968"/>
                  <a:pt x="1246" y="20115"/>
                  <a:pt x="824" y="20115"/>
                </a:cubicBezTo>
                <a:cubicBezTo>
                  <a:pt x="483" y="20115"/>
                  <a:pt x="205" y="20444"/>
                  <a:pt x="205" y="20851"/>
                </a:cubicBezTo>
                <a:cubicBezTo>
                  <a:pt x="205" y="21258"/>
                  <a:pt x="483" y="21588"/>
                  <a:pt x="824" y="21588"/>
                </a:cubicBezTo>
                <a:cubicBezTo>
                  <a:pt x="1623" y="21588"/>
                  <a:pt x="2047" y="21246"/>
                  <a:pt x="2389" y="20971"/>
                </a:cubicBezTo>
                <a:cubicBezTo>
                  <a:pt x="2662" y="20751"/>
                  <a:pt x="2844" y="20606"/>
                  <a:pt x="3266" y="20606"/>
                </a:cubicBezTo>
                <a:cubicBezTo>
                  <a:pt x="3688" y="20606"/>
                  <a:pt x="3869" y="20751"/>
                  <a:pt x="4143" y="20971"/>
                </a:cubicBezTo>
                <a:cubicBezTo>
                  <a:pt x="4485" y="21246"/>
                  <a:pt x="4909" y="21588"/>
                  <a:pt x="5708" y="21588"/>
                </a:cubicBezTo>
                <a:cubicBezTo>
                  <a:pt x="6507" y="21588"/>
                  <a:pt x="6933" y="21246"/>
                  <a:pt x="7275" y="20971"/>
                </a:cubicBezTo>
                <a:cubicBezTo>
                  <a:pt x="7549" y="20751"/>
                  <a:pt x="7728" y="20606"/>
                  <a:pt x="8150" y="20606"/>
                </a:cubicBezTo>
                <a:cubicBezTo>
                  <a:pt x="8572" y="20606"/>
                  <a:pt x="8754" y="20751"/>
                  <a:pt x="9027" y="20971"/>
                </a:cubicBezTo>
                <a:cubicBezTo>
                  <a:pt x="9369" y="21246"/>
                  <a:pt x="9795" y="21588"/>
                  <a:pt x="10594" y="21588"/>
                </a:cubicBezTo>
                <a:cubicBezTo>
                  <a:pt x="11394" y="21588"/>
                  <a:pt x="11818" y="21246"/>
                  <a:pt x="12160" y="20971"/>
                </a:cubicBezTo>
                <a:cubicBezTo>
                  <a:pt x="12434" y="20751"/>
                  <a:pt x="12614" y="20606"/>
                  <a:pt x="13037" y="20606"/>
                </a:cubicBezTo>
                <a:cubicBezTo>
                  <a:pt x="13459" y="20606"/>
                  <a:pt x="13640" y="20751"/>
                  <a:pt x="13914" y="20971"/>
                </a:cubicBezTo>
                <a:cubicBezTo>
                  <a:pt x="14255" y="21246"/>
                  <a:pt x="14682" y="21588"/>
                  <a:pt x="15481" y="21588"/>
                </a:cubicBezTo>
                <a:cubicBezTo>
                  <a:pt x="16280" y="21588"/>
                  <a:pt x="16706" y="21246"/>
                  <a:pt x="17048" y="20971"/>
                </a:cubicBezTo>
                <a:cubicBezTo>
                  <a:pt x="17322" y="20751"/>
                  <a:pt x="17502" y="20606"/>
                  <a:pt x="17925" y="20606"/>
                </a:cubicBezTo>
                <a:cubicBezTo>
                  <a:pt x="18347" y="20606"/>
                  <a:pt x="18528" y="20751"/>
                  <a:pt x="18802" y="20971"/>
                </a:cubicBezTo>
                <a:cubicBezTo>
                  <a:pt x="19144" y="21246"/>
                  <a:pt x="19569" y="21588"/>
                  <a:pt x="20369" y="21588"/>
                </a:cubicBezTo>
                <a:cubicBezTo>
                  <a:pt x="20710" y="21588"/>
                  <a:pt x="20987" y="21258"/>
                  <a:pt x="20987" y="20851"/>
                </a:cubicBezTo>
                <a:cubicBezTo>
                  <a:pt x="20987" y="20444"/>
                  <a:pt x="20710" y="20115"/>
                  <a:pt x="20369" y="20115"/>
                </a:cubicBezTo>
                <a:cubicBezTo>
                  <a:pt x="19946" y="20115"/>
                  <a:pt x="19766" y="19968"/>
                  <a:pt x="19492" y="19748"/>
                </a:cubicBezTo>
                <a:cubicBezTo>
                  <a:pt x="19150" y="19473"/>
                  <a:pt x="18724" y="19131"/>
                  <a:pt x="17925" y="19131"/>
                </a:cubicBezTo>
                <a:cubicBezTo>
                  <a:pt x="17125" y="19131"/>
                  <a:pt x="16700" y="19473"/>
                  <a:pt x="16358" y="19748"/>
                </a:cubicBezTo>
                <a:cubicBezTo>
                  <a:pt x="16084" y="19968"/>
                  <a:pt x="15904" y="20115"/>
                  <a:pt x="15481" y="20115"/>
                </a:cubicBezTo>
                <a:cubicBezTo>
                  <a:pt x="15059" y="20115"/>
                  <a:pt x="14877" y="19968"/>
                  <a:pt x="14604" y="19748"/>
                </a:cubicBezTo>
                <a:cubicBezTo>
                  <a:pt x="14262" y="19473"/>
                  <a:pt x="13836" y="19131"/>
                  <a:pt x="13037" y="19131"/>
                </a:cubicBezTo>
                <a:cubicBezTo>
                  <a:pt x="12237" y="19131"/>
                  <a:pt x="11813" y="19473"/>
                  <a:pt x="11471" y="19748"/>
                </a:cubicBezTo>
                <a:cubicBezTo>
                  <a:pt x="11198" y="19968"/>
                  <a:pt x="11017" y="20115"/>
                  <a:pt x="10594" y="20115"/>
                </a:cubicBezTo>
                <a:cubicBezTo>
                  <a:pt x="10172" y="20115"/>
                  <a:pt x="9991" y="19968"/>
                  <a:pt x="9718" y="19748"/>
                </a:cubicBezTo>
                <a:cubicBezTo>
                  <a:pt x="9376" y="19473"/>
                  <a:pt x="8950" y="19131"/>
                  <a:pt x="8150" y="19131"/>
                </a:cubicBezTo>
                <a:cubicBezTo>
                  <a:pt x="7351" y="19131"/>
                  <a:pt x="6927" y="19473"/>
                  <a:pt x="6585" y="19748"/>
                </a:cubicBezTo>
                <a:cubicBezTo>
                  <a:pt x="6312" y="19968"/>
                  <a:pt x="6130" y="20115"/>
                  <a:pt x="5708" y="20115"/>
                </a:cubicBezTo>
                <a:cubicBezTo>
                  <a:pt x="5286" y="20115"/>
                  <a:pt x="5106" y="19968"/>
                  <a:pt x="4833" y="19748"/>
                </a:cubicBezTo>
                <a:cubicBezTo>
                  <a:pt x="4491" y="19473"/>
                  <a:pt x="4065" y="19131"/>
                  <a:pt x="3266" y="1913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26" name="Αεροδρόμιο"/>
          <p:cNvSpPr>
            <a:spLocks/>
          </p:cNvSpPr>
          <p:nvPr/>
        </p:nvSpPr>
        <p:spPr>
          <a:xfrm>
            <a:off x="6024738" y="5821631"/>
            <a:ext cx="516444" cy="516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595" extrusionOk="0">
                <a:moveTo>
                  <a:pt x="19354" y="0"/>
                </a:moveTo>
                <a:cubicBezTo>
                  <a:pt x="18843" y="-5"/>
                  <a:pt x="18248" y="122"/>
                  <a:pt x="17667" y="457"/>
                </a:cubicBezTo>
                <a:cubicBezTo>
                  <a:pt x="16993" y="846"/>
                  <a:pt x="15334" y="2001"/>
                  <a:pt x="14186" y="2806"/>
                </a:cubicBezTo>
                <a:lnTo>
                  <a:pt x="12476" y="2784"/>
                </a:lnTo>
                <a:lnTo>
                  <a:pt x="11744" y="1591"/>
                </a:lnTo>
                <a:cubicBezTo>
                  <a:pt x="11652" y="1440"/>
                  <a:pt x="11480" y="1359"/>
                  <a:pt x="11307" y="1375"/>
                </a:cubicBezTo>
                <a:lnTo>
                  <a:pt x="10806" y="1424"/>
                </a:lnTo>
                <a:lnTo>
                  <a:pt x="11286" y="2769"/>
                </a:lnTo>
                <a:lnTo>
                  <a:pt x="8623" y="2735"/>
                </a:lnTo>
                <a:cubicBezTo>
                  <a:pt x="8450" y="2735"/>
                  <a:pt x="8284" y="2767"/>
                  <a:pt x="8133" y="2843"/>
                </a:cubicBezTo>
                <a:lnTo>
                  <a:pt x="7449" y="3167"/>
                </a:lnTo>
                <a:cubicBezTo>
                  <a:pt x="7449" y="3167"/>
                  <a:pt x="10111" y="3589"/>
                  <a:pt x="11690" y="3903"/>
                </a:cubicBezTo>
                <a:lnTo>
                  <a:pt x="11851" y="4350"/>
                </a:lnTo>
                <a:lnTo>
                  <a:pt x="10267" y="4539"/>
                </a:lnTo>
                <a:lnTo>
                  <a:pt x="9632" y="5101"/>
                </a:lnTo>
                <a:lnTo>
                  <a:pt x="11986" y="5074"/>
                </a:lnTo>
                <a:lnTo>
                  <a:pt x="13495" y="5705"/>
                </a:lnTo>
                <a:lnTo>
                  <a:pt x="14071" y="5403"/>
                </a:lnTo>
                <a:lnTo>
                  <a:pt x="13625" y="5009"/>
                </a:lnTo>
                <a:cubicBezTo>
                  <a:pt x="14255" y="4912"/>
                  <a:pt x="15080" y="4679"/>
                  <a:pt x="15920" y="4129"/>
                </a:cubicBezTo>
                <a:cubicBezTo>
                  <a:pt x="15931" y="4123"/>
                  <a:pt x="15942" y="4112"/>
                  <a:pt x="15952" y="4107"/>
                </a:cubicBezTo>
                <a:lnTo>
                  <a:pt x="21040" y="3508"/>
                </a:lnTo>
                <a:lnTo>
                  <a:pt x="21508" y="3113"/>
                </a:lnTo>
                <a:cubicBezTo>
                  <a:pt x="21600" y="3037"/>
                  <a:pt x="21546" y="2887"/>
                  <a:pt x="21428" y="2887"/>
                </a:cubicBezTo>
                <a:lnTo>
                  <a:pt x="17877" y="2850"/>
                </a:lnTo>
                <a:cubicBezTo>
                  <a:pt x="19074" y="2062"/>
                  <a:pt x="20146" y="1348"/>
                  <a:pt x="20474" y="1132"/>
                </a:cubicBezTo>
                <a:cubicBezTo>
                  <a:pt x="21201" y="661"/>
                  <a:pt x="20480" y="11"/>
                  <a:pt x="19354" y="0"/>
                </a:cubicBezTo>
                <a:close/>
                <a:moveTo>
                  <a:pt x="2221" y="15"/>
                </a:moveTo>
                <a:lnTo>
                  <a:pt x="2221" y="965"/>
                </a:lnTo>
                <a:lnTo>
                  <a:pt x="1298" y="965"/>
                </a:lnTo>
                <a:lnTo>
                  <a:pt x="1810" y="2607"/>
                </a:lnTo>
                <a:lnTo>
                  <a:pt x="0" y="2607"/>
                </a:lnTo>
                <a:lnTo>
                  <a:pt x="1347" y="6352"/>
                </a:lnTo>
                <a:lnTo>
                  <a:pt x="1347" y="13938"/>
                </a:lnTo>
                <a:lnTo>
                  <a:pt x="0" y="13938"/>
                </a:lnTo>
                <a:lnTo>
                  <a:pt x="0" y="18971"/>
                </a:lnTo>
                <a:lnTo>
                  <a:pt x="21525" y="18971"/>
                </a:lnTo>
                <a:lnTo>
                  <a:pt x="21525" y="13938"/>
                </a:lnTo>
                <a:lnTo>
                  <a:pt x="4172" y="13938"/>
                </a:lnTo>
                <a:lnTo>
                  <a:pt x="4172" y="6548"/>
                </a:lnTo>
                <a:lnTo>
                  <a:pt x="5590" y="2607"/>
                </a:lnTo>
                <a:lnTo>
                  <a:pt x="3773" y="2607"/>
                </a:lnTo>
                <a:lnTo>
                  <a:pt x="4284" y="965"/>
                </a:lnTo>
                <a:lnTo>
                  <a:pt x="3299" y="965"/>
                </a:lnTo>
                <a:lnTo>
                  <a:pt x="3299" y="15"/>
                </a:lnTo>
                <a:lnTo>
                  <a:pt x="2221" y="15"/>
                </a:lnTo>
                <a:close/>
                <a:moveTo>
                  <a:pt x="0" y="20245"/>
                </a:moveTo>
                <a:lnTo>
                  <a:pt x="0" y="21595"/>
                </a:lnTo>
                <a:lnTo>
                  <a:pt x="21525" y="21595"/>
                </a:lnTo>
                <a:lnTo>
                  <a:pt x="21525" y="20245"/>
                </a:lnTo>
                <a:lnTo>
                  <a:pt x="0" y="20245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27" name="Κρουαζιερόπλοιο"/>
          <p:cNvSpPr>
            <a:spLocks/>
          </p:cNvSpPr>
          <p:nvPr/>
        </p:nvSpPr>
        <p:spPr>
          <a:xfrm>
            <a:off x="6310663" y="6418571"/>
            <a:ext cx="859937" cy="248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33" y="0"/>
                </a:moveTo>
                <a:lnTo>
                  <a:pt x="11790" y="1913"/>
                </a:lnTo>
                <a:lnTo>
                  <a:pt x="10623" y="1913"/>
                </a:lnTo>
                <a:lnTo>
                  <a:pt x="8232" y="6082"/>
                </a:lnTo>
                <a:lnTo>
                  <a:pt x="7569" y="6082"/>
                </a:lnTo>
                <a:lnTo>
                  <a:pt x="7079" y="1058"/>
                </a:lnTo>
                <a:lnTo>
                  <a:pt x="6235" y="1058"/>
                </a:lnTo>
                <a:lnTo>
                  <a:pt x="6724" y="6082"/>
                </a:lnTo>
                <a:lnTo>
                  <a:pt x="5836" y="6082"/>
                </a:lnTo>
                <a:lnTo>
                  <a:pt x="5347" y="1058"/>
                </a:lnTo>
                <a:lnTo>
                  <a:pt x="4500" y="1058"/>
                </a:lnTo>
                <a:lnTo>
                  <a:pt x="4992" y="6082"/>
                </a:lnTo>
                <a:lnTo>
                  <a:pt x="4103" y="6082"/>
                </a:lnTo>
                <a:lnTo>
                  <a:pt x="3607" y="1058"/>
                </a:lnTo>
                <a:lnTo>
                  <a:pt x="2762" y="1058"/>
                </a:lnTo>
                <a:lnTo>
                  <a:pt x="3257" y="6082"/>
                </a:lnTo>
                <a:lnTo>
                  <a:pt x="1250" y="6082"/>
                </a:lnTo>
                <a:lnTo>
                  <a:pt x="1588" y="8204"/>
                </a:lnTo>
                <a:lnTo>
                  <a:pt x="18747" y="8204"/>
                </a:lnTo>
                <a:lnTo>
                  <a:pt x="18277" y="6622"/>
                </a:lnTo>
                <a:lnTo>
                  <a:pt x="13621" y="6622"/>
                </a:lnTo>
                <a:lnTo>
                  <a:pt x="13621" y="5896"/>
                </a:lnTo>
                <a:lnTo>
                  <a:pt x="18057" y="5896"/>
                </a:lnTo>
                <a:lnTo>
                  <a:pt x="17589" y="4314"/>
                </a:lnTo>
                <a:lnTo>
                  <a:pt x="13621" y="4314"/>
                </a:lnTo>
                <a:lnTo>
                  <a:pt x="13621" y="3570"/>
                </a:lnTo>
                <a:lnTo>
                  <a:pt x="17374" y="3570"/>
                </a:lnTo>
                <a:lnTo>
                  <a:pt x="16883" y="1913"/>
                </a:lnTo>
                <a:lnTo>
                  <a:pt x="16001" y="1913"/>
                </a:lnTo>
                <a:lnTo>
                  <a:pt x="15490" y="0"/>
                </a:lnTo>
                <a:lnTo>
                  <a:pt x="12333" y="0"/>
                </a:lnTo>
                <a:close/>
                <a:moveTo>
                  <a:pt x="1566" y="8948"/>
                </a:moveTo>
                <a:lnTo>
                  <a:pt x="1131" y="10530"/>
                </a:lnTo>
                <a:lnTo>
                  <a:pt x="19430" y="10530"/>
                </a:lnTo>
                <a:lnTo>
                  <a:pt x="18962" y="8948"/>
                </a:lnTo>
                <a:lnTo>
                  <a:pt x="1566" y="8948"/>
                </a:lnTo>
                <a:close/>
                <a:moveTo>
                  <a:pt x="932" y="11256"/>
                </a:moveTo>
                <a:lnTo>
                  <a:pt x="0" y="14658"/>
                </a:lnTo>
                <a:lnTo>
                  <a:pt x="954" y="21600"/>
                </a:lnTo>
                <a:lnTo>
                  <a:pt x="19063" y="21600"/>
                </a:lnTo>
                <a:lnTo>
                  <a:pt x="21600" y="11256"/>
                </a:lnTo>
                <a:lnTo>
                  <a:pt x="932" y="11256"/>
                </a:lnTo>
                <a:close/>
                <a:moveTo>
                  <a:pt x="2185" y="13466"/>
                </a:moveTo>
                <a:lnTo>
                  <a:pt x="3166" y="13466"/>
                </a:lnTo>
                <a:lnTo>
                  <a:pt x="3166" y="15257"/>
                </a:lnTo>
                <a:lnTo>
                  <a:pt x="1766" y="15257"/>
                </a:lnTo>
                <a:lnTo>
                  <a:pt x="2185" y="13466"/>
                </a:lnTo>
                <a:close/>
                <a:moveTo>
                  <a:pt x="3822" y="13466"/>
                </a:moveTo>
                <a:lnTo>
                  <a:pt x="4803" y="13466"/>
                </a:lnTo>
                <a:lnTo>
                  <a:pt x="4803" y="15257"/>
                </a:lnTo>
                <a:lnTo>
                  <a:pt x="3822" y="15257"/>
                </a:lnTo>
                <a:lnTo>
                  <a:pt x="3822" y="13466"/>
                </a:lnTo>
                <a:close/>
                <a:moveTo>
                  <a:pt x="5476" y="13466"/>
                </a:moveTo>
                <a:lnTo>
                  <a:pt x="6455" y="13466"/>
                </a:lnTo>
                <a:lnTo>
                  <a:pt x="6455" y="15257"/>
                </a:lnTo>
                <a:lnTo>
                  <a:pt x="5476" y="15257"/>
                </a:lnTo>
                <a:lnTo>
                  <a:pt x="5476" y="13466"/>
                </a:lnTo>
                <a:close/>
                <a:moveTo>
                  <a:pt x="7128" y="13466"/>
                </a:moveTo>
                <a:lnTo>
                  <a:pt x="8107" y="13466"/>
                </a:lnTo>
                <a:lnTo>
                  <a:pt x="8107" y="15257"/>
                </a:lnTo>
                <a:lnTo>
                  <a:pt x="7128" y="15257"/>
                </a:lnTo>
                <a:lnTo>
                  <a:pt x="7128" y="13466"/>
                </a:lnTo>
                <a:close/>
                <a:moveTo>
                  <a:pt x="8775" y="13466"/>
                </a:moveTo>
                <a:lnTo>
                  <a:pt x="9756" y="13466"/>
                </a:lnTo>
                <a:lnTo>
                  <a:pt x="9756" y="15257"/>
                </a:lnTo>
                <a:lnTo>
                  <a:pt x="8775" y="15257"/>
                </a:lnTo>
                <a:lnTo>
                  <a:pt x="8775" y="13466"/>
                </a:lnTo>
                <a:close/>
                <a:moveTo>
                  <a:pt x="10429" y="13466"/>
                </a:moveTo>
                <a:lnTo>
                  <a:pt x="11408" y="13466"/>
                </a:lnTo>
                <a:lnTo>
                  <a:pt x="11408" y="15257"/>
                </a:lnTo>
                <a:lnTo>
                  <a:pt x="10429" y="15257"/>
                </a:lnTo>
                <a:lnTo>
                  <a:pt x="10429" y="13466"/>
                </a:lnTo>
                <a:close/>
                <a:moveTo>
                  <a:pt x="12081" y="13466"/>
                </a:moveTo>
                <a:lnTo>
                  <a:pt x="13060" y="13466"/>
                </a:lnTo>
                <a:lnTo>
                  <a:pt x="13060" y="15257"/>
                </a:lnTo>
                <a:lnTo>
                  <a:pt x="12081" y="15257"/>
                </a:lnTo>
                <a:lnTo>
                  <a:pt x="12081" y="13466"/>
                </a:lnTo>
                <a:close/>
                <a:moveTo>
                  <a:pt x="13733" y="13466"/>
                </a:moveTo>
                <a:lnTo>
                  <a:pt x="14714" y="13466"/>
                </a:lnTo>
                <a:lnTo>
                  <a:pt x="14714" y="15257"/>
                </a:lnTo>
                <a:lnTo>
                  <a:pt x="13733" y="15257"/>
                </a:lnTo>
                <a:lnTo>
                  <a:pt x="13733" y="13466"/>
                </a:lnTo>
                <a:close/>
                <a:moveTo>
                  <a:pt x="15387" y="13466"/>
                </a:moveTo>
                <a:lnTo>
                  <a:pt x="16366" y="13466"/>
                </a:lnTo>
                <a:lnTo>
                  <a:pt x="16366" y="15257"/>
                </a:lnTo>
                <a:lnTo>
                  <a:pt x="15387" y="15257"/>
                </a:lnTo>
                <a:lnTo>
                  <a:pt x="15387" y="13466"/>
                </a:lnTo>
                <a:close/>
                <a:moveTo>
                  <a:pt x="17034" y="13466"/>
                </a:moveTo>
                <a:lnTo>
                  <a:pt x="18013" y="13466"/>
                </a:lnTo>
                <a:lnTo>
                  <a:pt x="18245" y="15257"/>
                </a:lnTo>
                <a:lnTo>
                  <a:pt x="17034" y="15257"/>
                </a:lnTo>
                <a:lnTo>
                  <a:pt x="17034" y="1346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28" name="Πλοίο"/>
          <p:cNvSpPr>
            <a:spLocks/>
          </p:cNvSpPr>
          <p:nvPr/>
        </p:nvSpPr>
        <p:spPr>
          <a:xfrm>
            <a:off x="5120837" y="5902974"/>
            <a:ext cx="764806" cy="312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9" y="0"/>
                </a:moveTo>
                <a:lnTo>
                  <a:pt x="4919" y="717"/>
                </a:lnTo>
                <a:lnTo>
                  <a:pt x="5162" y="717"/>
                </a:lnTo>
                <a:lnTo>
                  <a:pt x="5162" y="1488"/>
                </a:lnTo>
                <a:lnTo>
                  <a:pt x="3370" y="1488"/>
                </a:lnTo>
                <a:lnTo>
                  <a:pt x="3370" y="5382"/>
                </a:lnTo>
                <a:lnTo>
                  <a:pt x="1569" y="5382"/>
                </a:lnTo>
                <a:lnTo>
                  <a:pt x="1569" y="11432"/>
                </a:lnTo>
                <a:lnTo>
                  <a:pt x="854" y="11432"/>
                </a:lnTo>
                <a:lnTo>
                  <a:pt x="854" y="14863"/>
                </a:lnTo>
                <a:lnTo>
                  <a:pt x="1569" y="14863"/>
                </a:lnTo>
                <a:lnTo>
                  <a:pt x="1953" y="14863"/>
                </a:lnTo>
                <a:lnTo>
                  <a:pt x="5709" y="14863"/>
                </a:lnTo>
                <a:lnTo>
                  <a:pt x="5709" y="5598"/>
                </a:lnTo>
                <a:lnTo>
                  <a:pt x="5709" y="5382"/>
                </a:lnTo>
                <a:lnTo>
                  <a:pt x="5709" y="1488"/>
                </a:lnTo>
                <a:lnTo>
                  <a:pt x="5460" y="1488"/>
                </a:lnTo>
                <a:lnTo>
                  <a:pt x="5460" y="717"/>
                </a:lnTo>
                <a:lnTo>
                  <a:pt x="5704" y="717"/>
                </a:lnTo>
                <a:lnTo>
                  <a:pt x="5704" y="0"/>
                </a:lnTo>
                <a:lnTo>
                  <a:pt x="4919" y="0"/>
                </a:lnTo>
                <a:close/>
                <a:moveTo>
                  <a:pt x="3901" y="2295"/>
                </a:moveTo>
                <a:lnTo>
                  <a:pt x="4329" y="2295"/>
                </a:lnTo>
                <a:cubicBezTo>
                  <a:pt x="4388" y="2295"/>
                  <a:pt x="4437" y="2415"/>
                  <a:pt x="4437" y="2561"/>
                </a:cubicBezTo>
                <a:lnTo>
                  <a:pt x="4437" y="3609"/>
                </a:lnTo>
                <a:cubicBezTo>
                  <a:pt x="4437" y="3755"/>
                  <a:pt x="4388" y="3874"/>
                  <a:pt x="4329" y="3874"/>
                </a:cubicBezTo>
                <a:lnTo>
                  <a:pt x="3901" y="3874"/>
                </a:lnTo>
                <a:cubicBezTo>
                  <a:pt x="3841" y="3874"/>
                  <a:pt x="3793" y="3755"/>
                  <a:pt x="3793" y="3609"/>
                </a:cubicBezTo>
                <a:lnTo>
                  <a:pt x="3793" y="2561"/>
                </a:lnTo>
                <a:cubicBezTo>
                  <a:pt x="3793" y="2415"/>
                  <a:pt x="3841" y="2296"/>
                  <a:pt x="3901" y="2295"/>
                </a:cubicBezTo>
                <a:close/>
                <a:moveTo>
                  <a:pt x="4831" y="2295"/>
                </a:moveTo>
                <a:lnTo>
                  <a:pt x="5259" y="2295"/>
                </a:lnTo>
                <a:cubicBezTo>
                  <a:pt x="5318" y="2295"/>
                  <a:pt x="5367" y="2415"/>
                  <a:pt x="5367" y="2561"/>
                </a:cubicBezTo>
                <a:lnTo>
                  <a:pt x="5367" y="3609"/>
                </a:lnTo>
                <a:cubicBezTo>
                  <a:pt x="5367" y="3755"/>
                  <a:pt x="5318" y="3874"/>
                  <a:pt x="5259" y="3874"/>
                </a:cubicBezTo>
                <a:lnTo>
                  <a:pt x="4831" y="3874"/>
                </a:lnTo>
                <a:cubicBezTo>
                  <a:pt x="4771" y="3874"/>
                  <a:pt x="4723" y="3755"/>
                  <a:pt x="4723" y="3609"/>
                </a:cubicBezTo>
                <a:lnTo>
                  <a:pt x="4723" y="2561"/>
                </a:lnTo>
                <a:cubicBezTo>
                  <a:pt x="4723" y="2415"/>
                  <a:pt x="4771" y="2296"/>
                  <a:pt x="4831" y="2295"/>
                </a:cubicBezTo>
                <a:close/>
                <a:moveTo>
                  <a:pt x="6503" y="5544"/>
                </a:moveTo>
                <a:lnTo>
                  <a:pt x="6503" y="8250"/>
                </a:lnTo>
                <a:lnTo>
                  <a:pt x="8896" y="8250"/>
                </a:lnTo>
                <a:lnTo>
                  <a:pt x="8896" y="5544"/>
                </a:lnTo>
                <a:lnTo>
                  <a:pt x="6503" y="5544"/>
                </a:lnTo>
                <a:close/>
                <a:moveTo>
                  <a:pt x="9112" y="5544"/>
                </a:moveTo>
                <a:lnTo>
                  <a:pt x="9112" y="8250"/>
                </a:lnTo>
                <a:lnTo>
                  <a:pt x="11503" y="8250"/>
                </a:lnTo>
                <a:lnTo>
                  <a:pt x="11503" y="5544"/>
                </a:lnTo>
                <a:lnTo>
                  <a:pt x="9112" y="5544"/>
                </a:lnTo>
                <a:close/>
                <a:moveTo>
                  <a:pt x="11747" y="5544"/>
                </a:moveTo>
                <a:lnTo>
                  <a:pt x="11747" y="8250"/>
                </a:lnTo>
                <a:lnTo>
                  <a:pt x="14138" y="8250"/>
                </a:lnTo>
                <a:lnTo>
                  <a:pt x="14138" y="5544"/>
                </a:lnTo>
                <a:lnTo>
                  <a:pt x="11747" y="5544"/>
                </a:lnTo>
                <a:close/>
                <a:moveTo>
                  <a:pt x="14388" y="5544"/>
                </a:moveTo>
                <a:lnTo>
                  <a:pt x="14388" y="8250"/>
                </a:lnTo>
                <a:lnTo>
                  <a:pt x="16779" y="8250"/>
                </a:lnTo>
                <a:lnTo>
                  <a:pt x="16779" y="5544"/>
                </a:lnTo>
                <a:lnTo>
                  <a:pt x="14388" y="5544"/>
                </a:lnTo>
                <a:close/>
                <a:moveTo>
                  <a:pt x="17023" y="5544"/>
                </a:moveTo>
                <a:lnTo>
                  <a:pt x="17023" y="8250"/>
                </a:lnTo>
                <a:lnTo>
                  <a:pt x="19414" y="8250"/>
                </a:lnTo>
                <a:lnTo>
                  <a:pt x="19414" y="5544"/>
                </a:lnTo>
                <a:lnTo>
                  <a:pt x="17023" y="5544"/>
                </a:lnTo>
                <a:close/>
                <a:moveTo>
                  <a:pt x="2029" y="6327"/>
                </a:moveTo>
                <a:lnTo>
                  <a:pt x="2457" y="6327"/>
                </a:lnTo>
                <a:cubicBezTo>
                  <a:pt x="2516" y="6327"/>
                  <a:pt x="2565" y="6446"/>
                  <a:pt x="2565" y="6592"/>
                </a:cubicBezTo>
                <a:lnTo>
                  <a:pt x="2565" y="7636"/>
                </a:lnTo>
                <a:cubicBezTo>
                  <a:pt x="2565" y="7782"/>
                  <a:pt x="2516" y="7902"/>
                  <a:pt x="2457" y="7902"/>
                </a:cubicBezTo>
                <a:lnTo>
                  <a:pt x="2029" y="7902"/>
                </a:lnTo>
                <a:cubicBezTo>
                  <a:pt x="1970" y="7902"/>
                  <a:pt x="1921" y="7782"/>
                  <a:pt x="1921" y="7636"/>
                </a:cubicBezTo>
                <a:lnTo>
                  <a:pt x="1921" y="6592"/>
                </a:lnTo>
                <a:cubicBezTo>
                  <a:pt x="1921" y="6446"/>
                  <a:pt x="1970" y="6327"/>
                  <a:pt x="2029" y="6327"/>
                </a:cubicBezTo>
                <a:close/>
                <a:moveTo>
                  <a:pt x="2964" y="6327"/>
                </a:moveTo>
                <a:lnTo>
                  <a:pt x="3392" y="6327"/>
                </a:lnTo>
                <a:cubicBezTo>
                  <a:pt x="3452" y="6327"/>
                  <a:pt x="3500" y="6446"/>
                  <a:pt x="3500" y="6592"/>
                </a:cubicBezTo>
                <a:lnTo>
                  <a:pt x="3500" y="7636"/>
                </a:lnTo>
                <a:cubicBezTo>
                  <a:pt x="3500" y="7782"/>
                  <a:pt x="3452" y="7902"/>
                  <a:pt x="3392" y="7902"/>
                </a:cubicBezTo>
                <a:lnTo>
                  <a:pt x="2964" y="7902"/>
                </a:lnTo>
                <a:cubicBezTo>
                  <a:pt x="2905" y="7902"/>
                  <a:pt x="2856" y="7782"/>
                  <a:pt x="2856" y="7636"/>
                </a:cubicBezTo>
                <a:lnTo>
                  <a:pt x="2856" y="6592"/>
                </a:lnTo>
                <a:cubicBezTo>
                  <a:pt x="2856" y="6446"/>
                  <a:pt x="2905" y="6327"/>
                  <a:pt x="2964" y="6327"/>
                </a:cubicBezTo>
                <a:close/>
                <a:moveTo>
                  <a:pt x="3901" y="6327"/>
                </a:moveTo>
                <a:lnTo>
                  <a:pt x="4329" y="6327"/>
                </a:lnTo>
                <a:cubicBezTo>
                  <a:pt x="4388" y="6327"/>
                  <a:pt x="4437" y="6446"/>
                  <a:pt x="4437" y="6592"/>
                </a:cubicBezTo>
                <a:lnTo>
                  <a:pt x="4437" y="7636"/>
                </a:lnTo>
                <a:cubicBezTo>
                  <a:pt x="4437" y="7782"/>
                  <a:pt x="4388" y="7902"/>
                  <a:pt x="4329" y="7902"/>
                </a:cubicBezTo>
                <a:lnTo>
                  <a:pt x="3901" y="7902"/>
                </a:lnTo>
                <a:cubicBezTo>
                  <a:pt x="3841" y="7902"/>
                  <a:pt x="3793" y="7782"/>
                  <a:pt x="3793" y="7636"/>
                </a:cubicBezTo>
                <a:lnTo>
                  <a:pt x="3793" y="6592"/>
                </a:lnTo>
                <a:cubicBezTo>
                  <a:pt x="3793" y="6446"/>
                  <a:pt x="3841" y="6327"/>
                  <a:pt x="3901" y="6327"/>
                </a:cubicBezTo>
                <a:close/>
                <a:moveTo>
                  <a:pt x="4831" y="6327"/>
                </a:moveTo>
                <a:lnTo>
                  <a:pt x="5259" y="6327"/>
                </a:lnTo>
                <a:cubicBezTo>
                  <a:pt x="5318" y="6327"/>
                  <a:pt x="5367" y="6446"/>
                  <a:pt x="5367" y="6592"/>
                </a:cubicBezTo>
                <a:lnTo>
                  <a:pt x="5367" y="7636"/>
                </a:lnTo>
                <a:cubicBezTo>
                  <a:pt x="5367" y="7782"/>
                  <a:pt x="5318" y="7902"/>
                  <a:pt x="5259" y="7902"/>
                </a:cubicBezTo>
                <a:lnTo>
                  <a:pt x="4831" y="7902"/>
                </a:lnTo>
                <a:cubicBezTo>
                  <a:pt x="4771" y="7902"/>
                  <a:pt x="4723" y="7782"/>
                  <a:pt x="4723" y="7636"/>
                </a:cubicBezTo>
                <a:lnTo>
                  <a:pt x="4723" y="6592"/>
                </a:lnTo>
                <a:cubicBezTo>
                  <a:pt x="4723" y="6446"/>
                  <a:pt x="4771" y="6327"/>
                  <a:pt x="4831" y="6327"/>
                </a:cubicBezTo>
                <a:close/>
                <a:moveTo>
                  <a:pt x="6503" y="8780"/>
                </a:moveTo>
                <a:lnTo>
                  <a:pt x="6503" y="11482"/>
                </a:lnTo>
                <a:lnTo>
                  <a:pt x="8896" y="11482"/>
                </a:lnTo>
                <a:lnTo>
                  <a:pt x="8896" y="8780"/>
                </a:lnTo>
                <a:lnTo>
                  <a:pt x="6503" y="8780"/>
                </a:lnTo>
                <a:close/>
                <a:moveTo>
                  <a:pt x="9112" y="8780"/>
                </a:moveTo>
                <a:lnTo>
                  <a:pt x="9112" y="11482"/>
                </a:lnTo>
                <a:lnTo>
                  <a:pt x="11503" y="11482"/>
                </a:lnTo>
                <a:lnTo>
                  <a:pt x="11503" y="8780"/>
                </a:lnTo>
                <a:lnTo>
                  <a:pt x="9112" y="8780"/>
                </a:lnTo>
                <a:close/>
                <a:moveTo>
                  <a:pt x="11747" y="8780"/>
                </a:moveTo>
                <a:lnTo>
                  <a:pt x="11747" y="11482"/>
                </a:lnTo>
                <a:lnTo>
                  <a:pt x="14138" y="11482"/>
                </a:lnTo>
                <a:lnTo>
                  <a:pt x="14138" y="8780"/>
                </a:lnTo>
                <a:lnTo>
                  <a:pt x="11747" y="8780"/>
                </a:lnTo>
                <a:close/>
                <a:moveTo>
                  <a:pt x="14388" y="8780"/>
                </a:moveTo>
                <a:lnTo>
                  <a:pt x="14388" y="11482"/>
                </a:lnTo>
                <a:lnTo>
                  <a:pt x="16779" y="11482"/>
                </a:lnTo>
                <a:lnTo>
                  <a:pt x="16779" y="8780"/>
                </a:lnTo>
                <a:lnTo>
                  <a:pt x="14388" y="8780"/>
                </a:lnTo>
                <a:close/>
                <a:moveTo>
                  <a:pt x="17023" y="8780"/>
                </a:moveTo>
                <a:lnTo>
                  <a:pt x="17023" y="11482"/>
                </a:lnTo>
                <a:lnTo>
                  <a:pt x="19414" y="11482"/>
                </a:lnTo>
                <a:lnTo>
                  <a:pt x="19414" y="8780"/>
                </a:lnTo>
                <a:lnTo>
                  <a:pt x="17023" y="8780"/>
                </a:lnTo>
                <a:close/>
                <a:moveTo>
                  <a:pt x="6503" y="12012"/>
                </a:moveTo>
                <a:lnTo>
                  <a:pt x="6503" y="14718"/>
                </a:lnTo>
                <a:lnTo>
                  <a:pt x="8896" y="14718"/>
                </a:lnTo>
                <a:lnTo>
                  <a:pt x="8896" y="12012"/>
                </a:lnTo>
                <a:lnTo>
                  <a:pt x="6503" y="12012"/>
                </a:lnTo>
                <a:close/>
                <a:moveTo>
                  <a:pt x="9112" y="12012"/>
                </a:moveTo>
                <a:lnTo>
                  <a:pt x="9112" y="14718"/>
                </a:lnTo>
                <a:lnTo>
                  <a:pt x="11503" y="14718"/>
                </a:lnTo>
                <a:lnTo>
                  <a:pt x="11503" y="12012"/>
                </a:lnTo>
                <a:lnTo>
                  <a:pt x="9112" y="12012"/>
                </a:lnTo>
                <a:close/>
                <a:moveTo>
                  <a:pt x="11747" y="12012"/>
                </a:moveTo>
                <a:lnTo>
                  <a:pt x="11747" y="14718"/>
                </a:lnTo>
                <a:lnTo>
                  <a:pt x="14138" y="14718"/>
                </a:lnTo>
                <a:lnTo>
                  <a:pt x="14138" y="12012"/>
                </a:lnTo>
                <a:lnTo>
                  <a:pt x="11747" y="12012"/>
                </a:lnTo>
                <a:close/>
                <a:moveTo>
                  <a:pt x="14388" y="12012"/>
                </a:moveTo>
                <a:lnTo>
                  <a:pt x="14388" y="14651"/>
                </a:lnTo>
                <a:lnTo>
                  <a:pt x="14425" y="14651"/>
                </a:lnTo>
                <a:cubicBezTo>
                  <a:pt x="14853" y="14665"/>
                  <a:pt x="15166" y="14240"/>
                  <a:pt x="15350" y="13392"/>
                </a:cubicBezTo>
                <a:cubicBezTo>
                  <a:pt x="15496" y="12716"/>
                  <a:pt x="15513" y="12029"/>
                  <a:pt x="15513" y="12029"/>
                </a:cubicBezTo>
                <a:lnTo>
                  <a:pt x="15513" y="12012"/>
                </a:lnTo>
                <a:lnTo>
                  <a:pt x="14388" y="12012"/>
                </a:lnTo>
                <a:close/>
                <a:moveTo>
                  <a:pt x="15719" y="12041"/>
                </a:moveTo>
                <a:cubicBezTo>
                  <a:pt x="15719" y="12041"/>
                  <a:pt x="15670" y="15157"/>
                  <a:pt x="14425" y="15157"/>
                </a:cubicBezTo>
                <a:cubicBezTo>
                  <a:pt x="13181" y="15157"/>
                  <a:pt x="0" y="15157"/>
                  <a:pt x="0" y="15157"/>
                </a:cubicBezTo>
                <a:cubicBezTo>
                  <a:pt x="0" y="15157"/>
                  <a:pt x="27" y="16683"/>
                  <a:pt x="303" y="18260"/>
                </a:cubicBezTo>
                <a:lnTo>
                  <a:pt x="20026" y="18260"/>
                </a:lnTo>
                <a:lnTo>
                  <a:pt x="21600" y="12041"/>
                </a:lnTo>
                <a:lnTo>
                  <a:pt x="15719" y="12041"/>
                </a:lnTo>
                <a:close/>
                <a:moveTo>
                  <a:pt x="401" y="18774"/>
                </a:moveTo>
                <a:cubicBezTo>
                  <a:pt x="715" y="20233"/>
                  <a:pt x="1277" y="21600"/>
                  <a:pt x="2273" y="21600"/>
                </a:cubicBezTo>
                <a:cubicBezTo>
                  <a:pt x="3344" y="21600"/>
                  <a:pt x="14539" y="21600"/>
                  <a:pt x="14539" y="21600"/>
                </a:cubicBezTo>
                <a:lnTo>
                  <a:pt x="19187" y="21575"/>
                </a:lnTo>
                <a:lnTo>
                  <a:pt x="19896" y="18774"/>
                </a:lnTo>
                <a:lnTo>
                  <a:pt x="401" y="1877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29" name="Άγκυρα"/>
          <p:cNvSpPr>
            <a:spLocks/>
          </p:cNvSpPr>
          <p:nvPr/>
        </p:nvSpPr>
        <p:spPr>
          <a:xfrm>
            <a:off x="6672529" y="5820247"/>
            <a:ext cx="444509" cy="519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563" extrusionOk="0">
                <a:moveTo>
                  <a:pt x="10536" y="11"/>
                </a:moveTo>
                <a:cubicBezTo>
                  <a:pt x="9380" y="118"/>
                  <a:pt x="8481" y="954"/>
                  <a:pt x="8481" y="1967"/>
                </a:cubicBezTo>
                <a:cubicBezTo>
                  <a:pt x="8481" y="2667"/>
                  <a:pt x="8908" y="3281"/>
                  <a:pt x="9556" y="3631"/>
                </a:cubicBezTo>
                <a:cubicBezTo>
                  <a:pt x="9876" y="3804"/>
                  <a:pt x="10045" y="4127"/>
                  <a:pt x="10008" y="4456"/>
                </a:cubicBezTo>
                <a:lnTo>
                  <a:pt x="9959" y="4907"/>
                </a:lnTo>
                <a:cubicBezTo>
                  <a:pt x="9864" y="5122"/>
                  <a:pt x="9618" y="5269"/>
                  <a:pt x="9347" y="5269"/>
                </a:cubicBezTo>
                <a:lnTo>
                  <a:pt x="6486" y="5269"/>
                </a:lnTo>
                <a:cubicBezTo>
                  <a:pt x="6348" y="5269"/>
                  <a:pt x="6216" y="5209"/>
                  <a:pt x="6134" y="5112"/>
                </a:cubicBezTo>
                <a:cubicBezTo>
                  <a:pt x="5958" y="4891"/>
                  <a:pt x="5662" y="4752"/>
                  <a:pt x="5323" y="4757"/>
                </a:cubicBezTo>
                <a:cubicBezTo>
                  <a:pt x="4813" y="4762"/>
                  <a:pt x="4386" y="5134"/>
                  <a:pt x="4380" y="5570"/>
                </a:cubicBezTo>
                <a:cubicBezTo>
                  <a:pt x="4373" y="6033"/>
                  <a:pt x="4808" y="6405"/>
                  <a:pt x="5342" y="6405"/>
                </a:cubicBezTo>
                <a:cubicBezTo>
                  <a:pt x="5563" y="6405"/>
                  <a:pt x="5770" y="6341"/>
                  <a:pt x="5934" y="6233"/>
                </a:cubicBezTo>
                <a:cubicBezTo>
                  <a:pt x="6066" y="6147"/>
                  <a:pt x="6241" y="6120"/>
                  <a:pt x="6392" y="6179"/>
                </a:cubicBezTo>
                <a:lnTo>
                  <a:pt x="9273" y="7298"/>
                </a:lnTo>
                <a:cubicBezTo>
                  <a:pt x="9612" y="7428"/>
                  <a:pt x="9820" y="7724"/>
                  <a:pt x="9801" y="8042"/>
                </a:cubicBezTo>
                <a:cubicBezTo>
                  <a:pt x="9688" y="9695"/>
                  <a:pt x="9342" y="14823"/>
                  <a:pt x="9110" y="17165"/>
                </a:cubicBezTo>
                <a:cubicBezTo>
                  <a:pt x="9072" y="17531"/>
                  <a:pt x="8700" y="17805"/>
                  <a:pt x="8272" y="17778"/>
                </a:cubicBezTo>
                <a:cubicBezTo>
                  <a:pt x="5091" y="17562"/>
                  <a:pt x="3191" y="16033"/>
                  <a:pt x="2310" y="15085"/>
                </a:cubicBezTo>
                <a:cubicBezTo>
                  <a:pt x="2228" y="14999"/>
                  <a:pt x="2273" y="14865"/>
                  <a:pt x="2399" y="14828"/>
                </a:cubicBezTo>
                <a:lnTo>
                  <a:pt x="3096" y="14612"/>
                </a:lnTo>
                <a:cubicBezTo>
                  <a:pt x="3235" y="14569"/>
                  <a:pt x="3272" y="14412"/>
                  <a:pt x="3159" y="14326"/>
                </a:cubicBezTo>
                <a:lnTo>
                  <a:pt x="2010" y="13491"/>
                </a:lnTo>
                <a:lnTo>
                  <a:pt x="858" y="12657"/>
                </a:lnTo>
                <a:cubicBezTo>
                  <a:pt x="745" y="12576"/>
                  <a:pt x="569" y="12630"/>
                  <a:pt x="544" y="12754"/>
                </a:cubicBezTo>
                <a:lnTo>
                  <a:pt x="274" y="14025"/>
                </a:lnTo>
                <a:lnTo>
                  <a:pt x="3" y="15295"/>
                </a:lnTo>
                <a:cubicBezTo>
                  <a:pt x="-22" y="15419"/>
                  <a:pt x="116" y="15527"/>
                  <a:pt x="261" y="15484"/>
                </a:cubicBezTo>
                <a:lnTo>
                  <a:pt x="1053" y="15242"/>
                </a:lnTo>
                <a:cubicBezTo>
                  <a:pt x="1153" y="15209"/>
                  <a:pt x="1260" y="15258"/>
                  <a:pt x="1298" y="15339"/>
                </a:cubicBezTo>
                <a:cubicBezTo>
                  <a:pt x="2682" y="18414"/>
                  <a:pt x="6638" y="19679"/>
                  <a:pt x="8449" y="20336"/>
                </a:cubicBezTo>
                <a:cubicBezTo>
                  <a:pt x="9172" y="20600"/>
                  <a:pt x="9757" y="20935"/>
                  <a:pt x="10216" y="21258"/>
                </a:cubicBezTo>
                <a:cubicBezTo>
                  <a:pt x="10317" y="21328"/>
                  <a:pt x="10411" y="21397"/>
                  <a:pt x="10499" y="21467"/>
                </a:cubicBezTo>
                <a:cubicBezTo>
                  <a:pt x="10669" y="21596"/>
                  <a:pt x="10921" y="21596"/>
                  <a:pt x="11090" y="21467"/>
                </a:cubicBezTo>
                <a:cubicBezTo>
                  <a:pt x="11178" y="21397"/>
                  <a:pt x="11273" y="21328"/>
                  <a:pt x="11373" y="21258"/>
                </a:cubicBezTo>
                <a:cubicBezTo>
                  <a:pt x="11832" y="20935"/>
                  <a:pt x="12423" y="20594"/>
                  <a:pt x="13140" y="20336"/>
                </a:cubicBezTo>
                <a:cubicBezTo>
                  <a:pt x="14951" y="19679"/>
                  <a:pt x="18906" y="18420"/>
                  <a:pt x="20289" y="15339"/>
                </a:cubicBezTo>
                <a:cubicBezTo>
                  <a:pt x="20327" y="15253"/>
                  <a:pt x="20434" y="15209"/>
                  <a:pt x="20535" y="15242"/>
                </a:cubicBezTo>
                <a:lnTo>
                  <a:pt x="21327" y="15484"/>
                </a:lnTo>
                <a:cubicBezTo>
                  <a:pt x="21440" y="15522"/>
                  <a:pt x="21578" y="15419"/>
                  <a:pt x="21553" y="15295"/>
                </a:cubicBezTo>
                <a:lnTo>
                  <a:pt x="21284" y="14025"/>
                </a:lnTo>
                <a:lnTo>
                  <a:pt x="21012" y="12754"/>
                </a:lnTo>
                <a:cubicBezTo>
                  <a:pt x="20987" y="12630"/>
                  <a:pt x="20811" y="12576"/>
                  <a:pt x="20698" y="12657"/>
                </a:cubicBezTo>
                <a:lnTo>
                  <a:pt x="19548" y="13491"/>
                </a:lnTo>
                <a:lnTo>
                  <a:pt x="18397" y="14326"/>
                </a:lnTo>
                <a:cubicBezTo>
                  <a:pt x="18284" y="14407"/>
                  <a:pt x="18315" y="14569"/>
                  <a:pt x="18460" y="14612"/>
                </a:cubicBezTo>
                <a:lnTo>
                  <a:pt x="19157" y="14828"/>
                </a:lnTo>
                <a:cubicBezTo>
                  <a:pt x="19283" y="14865"/>
                  <a:pt x="19328" y="14999"/>
                  <a:pt x="19246" y="15085"/>
                </a:cubicBezTo>
                <a:cubicBezTo>
                  <a:pt x="18359" y="16033"/>
                  <a:pt x="16459" y="17557"/>
                  <a:pt x="13284" y="17778"/>
                </a:cubicBezTo>
                <a:cubicBezTo>
                  <a:pt x="12856" y="17805"/>
                  <a:pt x="12480" y="17531"/>
                  <a:pt x="12448" y="17165"/>
                </a:cubicBezTo>
                <a:cubicBezTo>
                  <a:pt x="12216" y="14817"/>
                  <a:pt x="11864" y="9695"/>
                  <a:pt x="11757" y="8042"/>
                </a:cubicBezTo>
                <a:cubicBezTo>
                  <a:pt x="11738" y="7724"/>
                  <a:pt x="11946" y="7428"/>
                  <a:pt x="12285" y="7298"/>
                </a:cubicBezTo>
                <a:lnTo>
                  <a:pt x="15178" y="6172"/>
                </a:lnTo>
                <a:cubicBezTo>
                  <a:pt x="15323" y="6119"/>
                  <a:pt x="15485" y="6140"/>
                  <a:pt x="15610" y="6226"/>
                </a:cubicBezTo>
                <a:cubicBezTo>
                  <a:pt x="15818" y="6372"/>
                  <a:pt x="16102" y="6442"/>
                  <a:pt x="16404" y="6388"/>
                </a:cubicBezTo>
                <a:cubicBezTo>
                  <a:pt x="16781" y="6323"/>
                  <a:pt x="17083" y="6066"/>
                  <a:pt x="17159" y="5748"/>
                </a:cubicBezTo>
                <a:cubicBezTo>
                  <a:pt x="17278" y="5221"/>
                  <a:pt x="16807" y="4757"/>
                  <a:pt x="16216" y="4757"/>
                </a:cubicBezTo>
                <a:cubicBezTo>
                  <a:pt x="15889" y="4757"/>
                  <a:pt x="15606" y="4897"/>
                  <a:pt x="15429" y="5107"/>
                </a:cubicBezTo>
                <a:cubicBezTo>
                  <a:pt x="15348" y="5209"/>
                  <a:pt x="15214" y="5269"/>
                  <a:pt x="15076" y="5269"/>
                </a:cubicBezTo>
                <a:lnTo>
                  <a:pt x="12215" y="5269"/>
                </a:lnTo>
                <a:cubicBezTo>
                  <a:pt x="11944" y="5269"/>
                  <a:pt x="11700" y="5122"/>
                  <a:pt x="11605" y="4907"/>
                </a:cubicBezTo>
                <a:lnTo>
                  <a:pt x="11554" y="4434"/>
                </a:lnTo>
                <a:cubicBezTo>
                  <a:pt x="11516" y="4116"/>
                  <a:pt x="11688" y="3803"/>
                  <a:pt x="12002" y="3636"/>
                </a:cubicBezTo>
                <a:cubicBezTo>
                  <a:pt x="12732" y="3248"/>
                  <a:pt x="13183" y="2517"/>
                  <a:pt x="13063" y="1709"/>
                </a:cubicBezTo>
                <a:cubicBezTo>
                  <a:pt x="12931" y="821"/>
                  <a:pt x="12083" y="110"/>
                  <a:pt x="11045" y="13"/>
                </a:cubicBezTo>
                <a:cubicBezTo>
                  <a:pt x="10872" y="-3"/>
                  <a:pt x="10701" y="-4"/>
                  <a:pt x="10536" y="11"/>
                </a:cubicBezTo>
                <a:close/>
                <a:moveTo>
                  <a:pt x="10762" y="1095"/>
                </a:moveTo>
                <a:cubicBezTo>
                  <a:pt x="11328" y="1095"/>
                  <a:pt x="11782" y="1482"/>
                  <a:pt x="11782" y="1967"/>
                </a:cubicBezTo>
                <a:cubicBezTo>
                  <a:pt x="11782" y="2451"/>
                  <a:pt x="11322" y="2840"/>
                  <a:pt x="10762" y="2840"/>
                </a:cubicBezTo>
                <a:cubicBezTo>
                  <a:pt x="10203" y="2840"/>
                  <a:pt x="9744" y="2451"/>
                  <a:pt x="9744" y="1967"/>
                </a:cubicBezTo>
                <a:cubicBezTo>
                  <a:pt x="9744" y="1482"/>
                  <a:pt x="10196" y="1095"/>
                  <a:pt x="10762" y="1095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>
              <a:uFillTx/>
            </a:endParaRPr>
          </a:p>
        </p:txBody>
      </p:sp>
      <p:sp>
        <p:nvSpPr>
          <p:cNvPr id="230" name="Γραμμή"/>
          <p:cNvSpPr>
            <a:spLocks/>
          </p:cNvSpPr>
          <p:nvPr/>
        </p:nvSpPr>
        <p:spPr>
          <a:xfrm>
            <a:off x="162355" y="5718403"/>
            <a:ext cx="11756338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>
              <a:solidFill>
                <a:schemeClr val="bg1">
                  <a:lumMod val="50000"/>
                </a:schemeClr>
              </a:solidFill>
              <a:uFillTx/>
              <a:latin typeface="Calibri" pitchFamily="34" charset="0"/>
            </a:endParaRPr>
          </a:p>
        </p:txBody>
      </p:sp>
      <p:sp>
        <p:nvSpPr>
          <p:cNvPr id="231" name="Πρωτογενής Τομέας"/>
          <p:cNvSpPr txBox="1">
            <a:spLocks/>
          </p:cNvSpPr>
          <p:nvPr/>
        </p:nvSpPr>
        <p:spPr>
          <a:xfrm>
            <a:off x="234905" y="5460582"/>
            <a:ext cx="136671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200">
                <a:uFillTx/>
              </a:defRPr>
            </a:lvl1pPr>
          </a:lstStyle>
          <a:p>
            <a:r>
              <a:rPr>
                <a:solidFill>
                  <a:schemeClr val="bg1">
                    <a:lumMod val="50000"/>
                  </a:schemeClr>
                </a:solidFill>
                <a:uFillTx/>
                <a:latin typeface="Calibri" pitchFamily="34" charset="0"/>
              </a:rPr>
              <a:t>Πρωτογενής Τομέας</a:t>
            </a:r>
          </a:p>
        </p:txBody>
      </p:sp>
      <p:sp>
        <p:nvSpPr>
          <p:cNvPr id="232" name="Μεταποίηση"/>
          <p:cNvSpPr txBox="1">
            <a:spLocks/>
          </p:cNvSpPr>
          <p:nvPr/>
        </p:nvSpPr>
        <p:spPr>
          <a:xfrm>
            <a:off x="2050824" y="5460582"/>
            <a:ext cx="897038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200">
                <a:uFillTx/>
              </a:defRPr>
            </a:lvl1pPr>
          </a:lstStyle>
          <a:p>
            <a:r>
              <a:rPr>
                <a:solidFill>
                  <a:schemeClr val="bg1">
                    <a:lumMod val="50000"/>
                  </a:schemeClr>
                </a:solidFill>
                <a:uFillTx/>
                <a:latin typeface="Calibri" pitchFamily="34" charset="0"/>
              </a:rPr>
              <a:t>Μεταποίηση</a:t>
            </a:r>
          </a:p>
        </p:txBody>
      </p:sp>
      <p:sp>
        <p:nvSpPr>
          <p:cNvPr id="233" name="Βιομηχανία"/>
          <p:cNvSpPr txBox="1">
            <a:spLocks/>
          </p:cNvSpPr>
          <p:nvPr/>
        </p:nvSpPr>
        <p:spPr>
          <a:xfrm>
            <a:off x="3608017" y="5460582"/>
            <a:ext cx="816888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200">
                <a:uFillTx/>
              </a:defRPr>
            </a:lvl1pPr>
          </a:lstStyle>
          <a:p>
            <a:r>
              <a:rPr>
                <a:solidFill>
                  <a:schemeClr val="bg1">
                    <a:lumMod val="50000"/>
                  </a:schemeClr>
                </a:solidFill>
                <a:uFillTx/>
                <a:latin typeface="Calibri" pitchFamily="34" charset="0"/>
              </a:rPr>
              <a:t>Βιομηχανία</a:t>
            </a:r>
          </a:p>
        </p:txBody>
      </p:sp>
      <p:sp>
        <p:nvSpPr>
          <p:cNvPr id="234" name="Μεταφορές / Τουρισμός"/>
          <p:cNvSpPr txBox="1">
            <a:spLocks/>
          </p:cNvSpPr>
          <p:nvPr/>
        </p:nvSpPr>
        <p:spPr>
          <a:xfrm>
            <a:off x="5399871" y="5460582"/>
            <a:ext cx="167128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200">
                <a:uFillTx/>
              </a:defRPr>
            </a:lvl1pPr>
          </a:lstStyle>
          <a:p>
            <a:r>
              <a:rPr>
                <a:solidFill>
                  <a:schemeClr val="bg1">
                    <a:lumMod val="50000"/>
                  </a:schemeClr>
                </a:solidFill>
                <a:uFillTx/>
                <a:latin typeface="Calibri" pitchFamily="34" charset="0"/>
              </a:rPr>
              <a:t>Μεταφορές / Τουρισμός </a:t>
            </a:r>
          </a:p>
        </p:txBody>
      </p:sp>
      <p:sp>
        <p:nvSpPr>
          <p:cNvPr id="235" name="Εκπαίδευση / Έρευνα"/>
          <p:cNvSpPr txBox="1">
            <a:spLocks/>
          </p:cNvSpPr>
          <p:nvPr/>
        </p:nvSpPr>
        <p:spPr>
          <a:xfrm>
            <a:off x="8628907" y="5460582"/>
            <a:ext cx="1514195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200">
                <a:uFillTx/>
              </a:defRPr>
            </a:lvl1pPr>
          </a:lstStyle>
          <a:p>
            <a:r>
              <a:rPr>
                <a:solidFill>
                  <a:schemeClr val="bg1">
                    <a:lumMod val="50000"/>
                  </a:schemeClr>
                </a:solidFill>
                <a:uFillTx/>
                <a:latin typeface="Calibri" pitchFamily="34" charset="0"/>
              </a:rPr>
              <a:t>Εκπαίδευση / Έρευνα  </a:t>
            </a:r>
          </a:p>
        </p:txBody>
      </p:sp>
      <p:sp>
        <p:nvSpPr>
          <p:cNvPr id="236" name="Διοίκηση"/>
          <p:cNvSpPr txBox="1">
            <a:spLocks/>
          </p:cNvSpPr>
          <p:nvPr/>
        </p:nvSpPr>
        <p:spPr>
          <a:xfrm>
            <a:off x="10135857" y="5460582"/>
            <a:ext cx="733532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200">
                <a:uFillTx/>
              </a:defRPr>
            </a:lvl1pPr>
          </a:lstStyle>
          <a:p>
            <a:r>
              <a:rPr dirty="0" err="1">
                <a:solidFill>
                  <a:schemeClr val="bg1">
                    <a:lumMod val="50000"/>
                  </a:schemeClr>
                </a:solidFill>
                <a:uFillTx/>
                <a:latin typeface="Calibri" pitchFamily="34" charset="0"/>
              </a:rPr>
              <a:t>Διοίκηση</a:t>
            </a:r>
            <a:r>
              <a:rPr dirty="0">
                <a:solidFill>
                  <a:schemeClr val="bg1">
                    <a:lumMod val="50000"/>
                  </a:schemeClr>
                </a:solidFill>
                <a:uFillTx/>
                <a:latin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235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37" grpId="0"/>
      <p:bldP spid="38" grpId="0"/>
      <p:bldP spid="40" grpId="0"/>
      <p:bldP spid="41" grpId="0"/>
      <p:bldP spid="20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2666</TotalTime>
  <Words>927</Words>
  <Application>Microsoft Office PowerPoint</Application>
  <PresentationFormat>Ευρεία οθόνη</PresentationFormat>
  <Paragraphs>172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Gramatika-Regular</vt:lpstr>
      <vt:lpstr>Wingdings</vt:lpstr>
      <vt:lpstr>Office Theme</vt:lpstr>
      <vt:lpstr>1_Office Theme</vt:lpstr>
      <vt:lpstr>Στόχοι ανάπτυξης του eMT cluster  Καινοτομία – Τεχνολογία - Εξέλιξη</vt:lpstr>
      <vt:lpstr>Ο χαρακτήρας του eMT Cluster</vt:lpstr>
      <vt:lpstr>Λειτουργικός στόχος του eMT Cluster</vt:lpstr>
      <vt:lpstr>Προηγμένες τεχνολογίες – Γρήγορη πρόσβαση  Fast Digital OnBoarding</vt:lpstr>
      <vt:lpstr>Παρουσίαση του PowerPoint</vt:lpstr>
      <vt:lpstr>Παρουσίαση του PowerPoint</vt:lpstr>
      <vt:lpstr>Μέλη (Β’φάσης): 18 επιχειρήσεις / 3 πανεπιστήμια</vt:lpstr>
      <vt:lpstr>Διεύρυνση του eMT Cluster-Προσθήκη νέων μελών</vt:lpstr>
      <vt:lpstr>Ανάπτυξη Δικτύου Καινοτομίας και Επιχειρηματικότητας ΑΜΘ</vt:lpstr>
      <vt:lpstr>Διασυνδέσεις</vt:lpstr>
      <vt:lpstr>Ετοιμότητα των επιχειρήσεων της Περιφέρειας ΑΜΘ για το Ψηφιακό Μετασχηματισμό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amoiras</dc:creator>
  <cp:lastModifiedBy>stelios.kotopoulos</cp:lastModifiedBy>
  <cp:revision>75</cp:revision>
  <cp:lastPrinted>2021-10-19T08:18:56Z</cp:lastPrinted>
  <dcterms:created xsi:type="dcterms:W3CDTF">2021-10-18T06:35:01Z</dcterms:created>
  <dcterms:modified xsi:type="dcterms:W3CDTF">2022-06-16T07:44:52Z</dcterms:modified>
</cp:coreProperties>
</file>